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handoutMasterIdLst>
    <p:handoutMasterId r:id="rId16"/>
  </p:handoutMasterIdLst>
  <p:sldIdLst>
    <p:sldId id="618" r:id="rId2"/>
    <p:sldId id="645" r:id="rId3"/>
    <p:sldId id="646" r:id="rId4"/>
    <p:sldId id="647" r:id="rId5"/>
    <p:sldId id="648" r:id="rId6"/>
    <p:sldId id="633" r:id="rId7"/>
    <p:sldId id="634" r:id="rId8"/>
    <p:sldId id="649" r:id="rId9"/>
    <p:sldId id="626" r:id="rId10"/>
    <p:sldId id="640" r:id="rId11"/>
    <p:sldId id="639" r:id="rId12"/>
    <p:sldId id="641" r:id="rId13"/>
    <p:sldId id="642" r:id="rId14"/>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4660"/>
  </p:normalViewPr>
  <p:slideViewPr>
    <p:cSldViewPr snapToGrid="0">
      <p:cViewPr varScale="1">
        <p:scale>
          <a:sx n="106" d="100"/>
          <a:sy n="106" d="100"/>
        </p:scale>
        <p:origin x="1704"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7" d="100"/>
          <a:sy n="77" d="100"/>
        </p:scale>
        <p:origin x="3876"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96A47CA-4099-4365-97C1-791A2FF7BDE4}"/>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sz="1000">
                <a:latin typeface="Arial" panose="020B0604020202020204" pitchFamily="34" charset="0"/>
                <a:cs typeface="Arial" panose="020B0604020202020204" pitchFamily="34" charset="0"/>
              </a:rPr>
              <a:t>Class – The Life Of Christ (274)</a:t>
            </a:r>
          </a:p>
        </p:txBody>
      </p:sp>
      <p:sp>
        <p:nvSpPr>
          <p:cNvPr id="3" name="Date Placeholder 2">
            <a:extLst>
              <a:ext uri="{FF2B5EF4-FFF2-40B4-BE49-F238E27FC236}">
                <a16:creationId xmlns:a16="http://schemas.microsoft.com/office/drawing/2014/main" id="{49623885-B5A9-4729-8F57-16B5D4310815}"/>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r>
              <a:rPr lang="en-US" sz="1000">
                <a:latin typeface="Arial" panose="020B0604020202020204" pitchFamily="34" charset="0"/>
                <a:cs typeface="Arial" panose="020B0604020202020204" pitchFamily="34" charset="0"/>
              </a:rPr>
              <a:t>9/1/2021 pm</a:t>
            </a:r>
          </a:p>
        </p:txBody>
      </p:sp>
      <p:sp>
        <p:nvSpPr>
          <p:cNvPr id="5" name="Slide Number Placeholder 4">
            <a:extLst>
              <a:ext uri="{FF2B5EF4-FFF2-40B4-BE49-F238E27FC236}">
                <a16:creationId xmlns:a16="http://schemas.microsoft.com/office/drawing/2014/main" id="{B6F3E7C1-75F8-4DC1-B403-5CA7422389A5}"/>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96CCD151-C0F7-4069-BE97-457C682E83B3}"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6EC2ED12-316F-449D-AFCF-094E385D3AD4}"/>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dirty="0">
                <a:latin typeface="Arial" panose="020B0604020202020204" pitchFamily="34" charset="0"/>
                <a:cs typeface="Arial" panose="020B0604020202020204" pitchFamily="34" charset="0"/>
              </a:rPr>
              <a:t>Micky Galloway</a:t>
            </a:r>
          </a:p>
        </p:txBody>
      </p:sp>
    </p:spTree>
    <p:extLst>
      <p:ext uri="{BB962C8B-B14F-4D97-AF65-F5344CB8AC3E}">
        <p14:creationId xmlns:p14="http://schemas.microsoft.com/office/powerpoint/2010/main" val="2113851052"/>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Life Of Christ (274)</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9/1/2021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2760F6AF-CBAA-408E-AD66-44E5106BD9AB}" type="slidenum">
              <a:rPr lang="en-US" smtClean="0"/>
              <a:t>‹#›</a:t>
            </a:fld>
            <a:endParaRPr lang="en-US"/>
          </a:p>
        </p:txBody>
      </p:sp>
    </p:spTree>
    <p:extLst>
      <p:ext uri="{BB962C8B-B14F-4D97-AF65-F5344CB8AC3E}">
        <p14:creationId xmlns:p14="http://schemas.microsoft.com/office/powerpoint/2010/main" val="1165308678"/>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11325" y="1293813"/>
            <a:ext cx="4657725" cy="3494087"/>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526465">
              <a:defRPr/>
            </a:pPr>
            <a:fld id="{9E395396-3E20-41E1-96D8-CC01158FFDB2}" type="slidenum">
              <a:rPr lang="en-US" sz="1500">
                <a:solidFill>
                  <a:prstClr val="black"/>
                </a:solidFill>
                <a:latin typeface="Calibri" panose="020F0502020204030204"/>
              </a:rPr>
              <a:pPr defTabSz="526465">
                <a:defRPr/>
              </a:pPr>
              <a:t>1</a:t>
            </a:fld>
            <a:endParaRPr lang="en-US" sz="150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1D42129-7258-4506-9C39-A26743AFE871}"/>
              </a:ext>
            </a:extLst>
          </p:cNvPr>
          <p:cNvSpPr>
            <a:spLocks noGrp="1"/>
          </p:cNvSpPr>
          <p:nvPr>
            <p:ph type="dt" idx="1"/>
          </p:nvPr>
        </p:nvSpPr>
        <p:spPr/>
        <p:txBody>
          <a:bodyPr/>
          <a:lstStyle/>
          <a:p>
            <a:pPr defTabSz="996056">
              <a:defRPr/>
            </a:pPr>
            <a:r>
              <a:rPr lang="en-US" sz="1500">
                <a:solidFill>
                  <a:prstClr val="black"/>
                </a:solidFill>
                <a:latin typeface="Calibri" panose="020F0502020204030204"/>
              </a:rPr>
              <a:t>9/1/2021 pm</a:t>
            </a:r>
          </a:p>
        </p:txBody>
      </p:sp>
      <p:sp>
        <p:nvSpPr>
          <p:cNvPr id="6" name="Footer Placeholder 5">
            <a:extLst>
              <a:ext uri="{FF2B5EF4-FFF2-40B4-BE49-F238E27FC236}">
                <a16:creationId xmlns:a16="http://schemas.microsoft.com/office/drawing/2014/main" id="{94DA4F8C-F7E8-42E8-881C-097C357B81CC}"/>
              </a:ext>
            </a:extLst>
          </p:cNvPr>
          <p:cNvSpPr>
            <a:spLocks noGrp="1"/>
          </p:cNvSpPr>
          <p:nvPr>
            <p:ph type="ftr" sz="quarter" idx="4"/>
          </p:nvPr>
        </p:nvSpPr>
        <p:spPr/>
        <p:txBody>
          <a:bodyPr/>
          <a:lstStyle/>
          <a:p>
            <a:pPr defTabSz="996056">
              <a:defRPr/>
            </a:pPr>
            <a:r>
              <a:rPr lang="en-US" sz="1500">
                <a:solidFill>
                  <a:prstClr val="black"/>
                </a:solidFill>
                <a:latin typeface="Calibri" panose="020F0502020204030204"/>
              </a:rPr>
              <a:t>Micky Galloway</a:t>
            </a:r>
          </a:p>
        </p:txBody>
      </p:sp>
      <p:sp>
        <p:nvSpPr>
          <p:cNvPr id="7" name="Header Placeholder 6">
            <a:extLst>
              <a:ext uri="{FF2B5EF4-FFF2-40B4-BE49-F238E27FC236}">
                <a16:creationId xmlns:a16="http://schemas.microsoft.com/office/drawing/2014/main" id="{605D6C37-782D-48FE-BB4C-DB1294C0F369}"/>
              </a:ext>
            </a:extLst>
          </p:cNvPr>
          <p:cNvSpPr>
            <a:spLocks noGrp="1"/>
          </p:cNvSpPr>
          <p:nvPr>
            <p:ph type="hdr" sz="quarter"/>
          </p:nvPr>
        </p:nvSpPr>
        <p:spPr/>
        <p:txBody>
          <a:bodyPr/>
          <a:lstStyle/>
          <a:p>
            <a:pPr defTabSz="996056">
              <a:defRPr/>
            </a:pPr>
            <a:r>
              <a:rPr lang="en-US" sz="1500">
                <a:solidFill>
                  <a:prstClr val="black"/>
                </a:solidFill>
                <a:latin typeface="Calibri" panose="020F0502020204030204"/>
              </a:rPr>
              <a:t>Class – The Life Of Christ (274)</a:t>
            </a:r>
          </a:p>
        </p:txBody>
      </p:sp>
    </p:spTree>
    <p:extLst>
      <p:ext uri="{BB962C8B-B14F-4D97-AF65-F5344CB8AC3E}">
        <p14:creationId xmlns:p14="http://schemas.microsoft.com/office/powerpoint/2010/main" val="19782008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11325" y="1293813"/>
            <a:ext cx="4657725" cy="3494087"/>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defTabSz="526465">
              <a:defRPr/>
            </a:pPr>
            <a:fld id="{9E395396-3E20-41E1-96D8-CC01158FFDB2}" type="slidenum">
              <a:rPr lang="en-US" sz="1500">
                <a:solidFill>
                  <a:prstClr val="black"/>
                </a:solidFill>
                <a:latin typeface="Calibri" panose="020F0502020204030204"/>
              </a:rPr>
              <a:pPr defTabSz="526465">
                <a:defRPr/>
              </a:pPr>
              <a:t>12</a:t>
            </a:fld>
            <a:endParaRPr lang="en-US" sz="1500">
              <a:solidFill>
                <a:prstClr val="black"/>
              </a:solidFill>
              <a:latin typeface="Calibri" panose="020F0502020204030204"/>
            </a:endParaRPr>
          </a:p>
        </p:txBody>
      </p:sp>
      <p:sp>
        <p:nvSpPr>
          <p:cNvPr id="5" name="Date Placeholder 4">
            <a:extLst>
              <a:ext uri="{FF2B5EF4-FFF2-40B4-BE49-F238E27FC236}">
                <a16:creationId xmlns:a16="http://schemas.microsoft.com/office/drawing/2014/main" id="{11D42129-7258-4506-9C39-A26743AFE871}"/>
              </a:ext>
            </a:extLst>
          </p:cNvPr>
          <p:cNvSpPr>
            <a:spLocks noGrp="1"/>
          </p:cNvSpPr>
          <p:nvPr>
            <p:ph type="dt" idx="1"/>
          </p:nvPr>
        </p:nvSpPr>
        <p:spPr/>
        <p:txBody>
          <a:bodyPr/>
          <a:lstStyle/>
          <a:p>
            <a:pPr defTabSz="996056">
              <a:defRPr/>
            </a:pPr>
            <a:r>
              <a:rPr lang="en-US" sz="1500">
                <a:solidFill>
                  <a:prstClr val="black"/>
                </a:solidFill>
                <a:latin typeface="Calibri" panose="020F0502020204030204"/>
              </a:rPr>
              <a:t>9/1/2021 pm</a:t>
            </a:r>
          </a:p>
        </p:txBody>
      </p:sp>
      <p:sp>
        <p:nvSpPr>
          <p:cNvPr id="6" name="Footer Placeholder 5">
            <a:extLst>
              <a:ext uri="{FF2B5EF4-FFF2-40B4-BE49-F238E27FC236}">
                <a16:creationId xmlns:a16="http://schemas.microsoft.com/office/drawing/2014/main" id="{94DA4F8C-F7E8-42E8-881C-097C357B81CC}"/>
              </a:ext>
            </a:extLst>
          </p:cNvPr>
          <p:cNvSpPr>
            <a:spLocks noGrp="1"/>
          </p:cNvSpPr>
          <p:nvPr>
            <p:ph type="ftr" sz="quarter" idx="4"/>
          </p:nvPr>
        </p:nvSpPr>
        <p:spPr/>
        <p:txBody>
          <a:bodyPr/>
          <a:lstStyle/>
          <a:p>
            <a:pPr defTabSz="996056">
              <a:defRPr/>
            </a:pPr>
            <a:r>
              <a:rPr lang="en-US" sz="1500">
                <a:solidFill>
                  <a:prstClr val="black"/>
                </a:solidFill>
                <a:latin typeface="Calibri" panose="020F0502020204030204"/>
              </a:rPr>
              <a:t>Micky Galloway</a:t>
            </a:r>
          </a:p>
        </p:txBody>
      </p:sp>
      <p:sp>
        <p:nvSpPr>
          <p:cNvPr id="7" name="Header Placeholder 6">
            <a:extLst>
              <a:ext uri="{FF2B5EF4-FFF2-40B4-BE49-F238E27FC236}">
                <a16:creationId xmlns:a16="http://schemas.microsoft.com/office/drawing/2014/main" id="{605D6C37-782D-48FE-BB4C-DB1294C0F369}"/>
              </a:ext>
            </a:extLst>
          </p:cNvPr>
          <p:cNvSpPr>
            <a:spLocks noGrp="1"/>
          </p:cNvSpPr>
          <p:nvPr>
            <p:ph type="hdr" sz="quarter"/>
          </p:nvPr>
        </p:nvSpPr>
        <p:spPr/>
        <p:txBody>
          <a:bodyPr/>
          <a:lstStyle/>
          <a:p>
            <a:pPr defTabSz="996056">
              <a:defRPr/>
            </a:pPr>
            <a:r>
              <a:rPr lang="en-US" sz="1500">
                <a:solidFill>
                  <a:prstClr val="black"/>
                </a:solidFill>
                <a:latin typeface="Calibri" panose="020F0502020204030204"/>
              </a:rPr>
              <a:t>Class – The Life Of Christ (274)</a:t>
            </a:r>
          </a:p>
        </p:txBody>
      </p:sp>
    </p:spTree>
    <p:extLst>
      <p:ext uri="{BB962C8B-B14F-4D97-AF65-F5344CB8AC3E}">
        <p14:creationId xmlns:p14="http://schemas.microsoft.com/office/powerpoint/2010/main" val="11220537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436346" y="1398000"/>
            <a:ext cx="6270922" cy="3007447"/>
          </a:xfrm>
        </p:spPr>
        <p:txBody>
          <a:bodyPr anchor="ctr" anchorCtr="0">
            <a:noAutofit/>
          </a:bodyPr>
          <a:lstStyle>
            <a:lvl1pPr algn="ctr">
              <a:defRPr sz="4950" cap="none" baseline="0">
                <a:solidFill>
                  <a:schemeClr val="tx2"/>
                </a:solidFill>
              </a:defRPr>
            </a:lvl1pPr>
          </a:lstStyle>
          <a:p>
            <a:r>
              <a:rPr lang="en-US" noProof="0"/>
              <a:t>Click To Edit Master Title Style</a:t>
            </a:r>
          </a:p>
        </p:txBody>
      </p:sp>
      <p:sp>
        <p:nvSpPr>
          <p:cNvPr id="3" name="Subtitle 2"/>
          <p:cNvSpPr>
            <a:spLocks noGrp="1"/>
          </p:cNvSpPr>
          <p:nvPr>
            <p:ph type="subTitle" idx="1"/>
          </p:nvPr>
        </p:nvSpPr>
        <p:spPr>
          <a:xfrm>
            <a:off x="2009941" y="4475046"/>
            <a:ext cx="5123755" cy="1086237"/>
          </a:xfrm>
        </p:spPr>
        <p:txBody>
          <a:bodyPr>
            <a:normAutofit/>
          </a:bodyPr>
          <a:lstStyle>
            <a:lvl1pPr marL="0" indent="0" algn="ctr">
              <a:lnSpc>
                <a:spcPct val="112000"/>
              </a:lnSpc>
              <a:spcBef>
                <a:spcPts val="0"/>
              </a:spcBef>
              <a:spcAft>
                <a:spcPts val="0"/>
              </a:spcAft>
              <a:buNone/>
              <a:defRPr sz="1725"/>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3B77EF04-6424-4B70-94D1-FC932CBBDD9B}" type="datetimeFigureOut">
              <a:rPr lang="en-US" noProof="0" smtClean="0"/>
              <a:t>9/6/2021</a:t>
            </a:fld>
            <a:endParaRPr lang="en-US" noProof="0" dirty="0"/>
          </a:p>
        </p:txBody>
      </p:sp>
      <p:sp>
        <p:nvSpPr>
          <p:cNvPr id="5" name="Footer Placeholder 4"/>
          <p:cNvSpPr>
            <a:spLocks noGrp="1"/>
          </p:cNvSpPr>
          <p:nvPr>
            <p:ph type="ftr" sz="quarter" idx="11"/>
          </p:nvPr>
        </p:nvSpPr>
        <p:spPr>
          <a:xfrm>
            <a:off x="1938052" y="6453386"/>
            <a:ext cx="5267533" cy="404614"/>
          </a:xfrm>
        </p:spPr>
        <p:txBody>
          <a:bodyPr/>
          <a:lstStyle>
            <a:lvl1pPr algn="ctr">
              <a:defRPr baseline="0">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B38049E5-7B53-4E85-8972-7D6C4BCE5BB9}" type="slidenum">
              <a:rPr lang="en-US" noProof="0" smtClean="0"/>
              <a:t>‹#›</a:t>
            </a:fld>
            <a:endParaRPr lang="en-US" noProof="0" dirty="0"/>
          </a:p>
        </p:txBody>
      </p:sp>
      <p:sp>
        <p:nvSpPr>
          <p:cNvPr id="13" name="L-Shape 12">
            <a:extLst>
              <a:ext uri="{FF2B5EF4-FFF2-40B4-BE49-F238E27FC236}">
                <a16:creationId xmlns:a16="http://schemas.microsoft.com/office/drawing/2014/main" id="{79965FD7-DA9A-4AFB-B8C8-34AC1FEE9F72}"/>
              </a:ext>
            </a:extLst>
          </p:cNvPr>
          <p:cNvSpPr/>
          <p:nvPr userDrawn="1"/>
        </p:nvSpPr>
        <p:spPr>
          <a:xfrm flipV="1">
            <a:off x="665756" y="72690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5" name="L-Shape 14">
            <a:extLst>
              <a:ext uri="{FF2B5EF4-FFF2-40B4-BE49-F238E27FC236}">
                <a16:creationId xmlns:a16="http://schemas.microsoft.com/office/drawing/2014/main" id="{92465177-72B9-4DCF-8F98-0C79F3EE32EC}"/>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75"/>
            <a:ext cx="2364232" cy="4408489"/>
          </a:xfrm>
          <a:prstGeom prst="corner">
            <a:avLst>
              <a:gd name="adj1" fmla="val 6149"/>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7"/>
            <a:ext cx="2364232" cy="4408489"/>
          </a:xfrm>
          <a:prstGeom prst="corner">
            <a:avLst>
              <a:gd name="adj1" fmla="val 6773"/>
              <a:gd name="adj2" fmla="val 6814"/>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1883550404"/>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1485900"/>
          </a:xfrm>
        </p:spPr>
        <p:txBody>
          <a:bodyPr>
            <a:normAutofit/>
          </a:bodyPr>
          <a:lstStyle>
            <a:lvl1pPr>
              <a:defRPr sz="3600">
                <a:solidFill>
                  <a:schemeClr val="tx2"/>
                </a:solidFill>
              </a:defRPr>
            </a:lvl1pPr>
          </a:lstStyle>
          <a:p>
            <a:r>
              <a:rPr lang="en-US" noProof="0"/>
              <a:t>Click To Edit Master Title Style</a:t>
            </a:r>
          </a:p>
        </p:txBody>
      </p:sp>
      <p:sp>
        <p:nvSpPr>
          <p:cNvPr id="3" name="Text Placeholder 2"/>
          <p:cNvSpPr>
            <a:spLocks noGrp="1"/>
          </p:cNvSpPr>
          <p:nvPr>
            <p:ph type="body" idx="1"/>
          </p:nvPr>
        </p:nvSpPr>
        <p:spPr>
          <a:xfrm>
            <a:off x="1028700"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4" name="Content Placeholder 3"/>
          <p:cNvSpPr>
            <a:spLocks noGrp="1"/>
          </p:cNvSpPr>
          <p:nvPr>
            <p:ph sz="half" idx="2"/>
          </p:nvPr>
        </p:nvSpPr>
        <p:spPr>
          <a:xfrm>
            <a:off x="1028700" y="3305230"/>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Text Placeholder 4"/>
          <p:cNvSpPr>
            <a:spLocks noGrp="1"/>
          </p:cNvSpPr>
          <p:nvPr>
            <p:ph type="body" sz="quarter" idx="3"/>
          </p:nvPr>
        </p:nvSpPr>
        <p:spPr>
          <a:xfrm>
            <a:off x="4893761" y="2340864"/>
            <a:ext cx="3332988" cy="823912"/>
          </a:xfrm>
        </p:spPr>
        <p:txBody>
          <a:bodyPr anchor="b">
            <a:noAutofit/>
          </a:bodyPr>
          <a:lstStyle>
            <a:lvl1pPr marL="0" indent="0">
              <a:lnSpc>
                <a:spcPct val="84000"/>
              </a:lnSpc>
              <a:spcBef>
                <a:spcPts val="0"/>
              </a:spcBef>
              <a:spcAft>
                <a:spcPts val="0"/>
              </a:spcAft>
              <a:buNone/>
              <a:defRPr sz="225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noProof="0"/>
              <a:t>Click to edit Master text styles</a:t>
            </a:r>
          </a:p>
        </p:txBody>
      </p:sp>
      <p:sp>
        <p:nvSpPr>
          <p:cNvPr id="6" name="Content Placeholder 5"/>
          <p:cNvSpPr>
            <a:spLocks noGrp="1"/>
          </p:cNvSpPr>
          <p:nvPr>
            <p:ph sz="quarter" idx="4"/>
          </p:nvPr>
        </p:nvSpPr>
        <p:spPr>
          <a:xfrm>
            <a:off x="4893761" y="3305230"/>
            <a:ext cx="3332988"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 name="Date Placeholder 6"/>
          <p:cNvSpPr>
            <a:spLocks noGrp="1"/>
          </p:cNvSpPr>
          <p:nvPr>
            <p:ph type="dt" sz="half" idx="10"/>
          </p:nvPr>
        </p:nvSpPr>
        <p:spPr/>
        <p:txBody>
          <a:bodyPr/>
          <a:lstStyle/>
          <a:p>
            <a:fld id="{3B77EF04-6424-4B70-94D1-FC932CBBDD9B}" type="datetimeFigureOut">
              <a:rPr lang="en-US" noProof="0" smtClean="0"/>
              <a:t>9/6/2021</a:t>
            </a:fld>
            <a:endParaRPr lang="en-US" noProof="0" dirty="0"/>
          </a:p>
        </p:txBody>
      </p:sp>
      <p:sp>
        <p:nvSpPr>
          <p:cNvPr id="8" name="Footer Placeholder 7"/>
          <p:cNvSpPr>
            <a:spLocks noGrp="1"/>
          </p:cNvSpPr>
          <p:nvPr>
            <p:ph type="ftr" sz="quarter" idx="11"/>
          </p:nvPr>
        </p:nvSpPr>
        <p:spPr/>
        <p:txBody>
          <a:bodyPr/>
          <a:lstStyle/>
          <a:p>
            <a:r>
              <a:rPr lang="en-US" noProof="0" dirty="0"/>
              <a:t>Add a footer </a:t>
            </a:r>
          </a:p>
        </p:txBody>
      </p:sp>
      <p:sp>
        <p:nvSpPr>
          <p:cNvPr id="9" name="Slide Number Placeholder 8"/>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11" name="L-Shape 10">
            <a:extLst>
              <a:ext uri="{FF2B5EF4-FFF2-40B4-BE49-F238E27FC236}">
                <a16:creationId xmlns:a16="http://schemas.microsoft.com/office/drawing/2014/main" id="{91236E78-C797-4C31-BA0C-DB193BAF6D2D}"/>
              </a:ext>
            </a:extLst>
          </p:cNvPr>
          <p:cNvSpPr/>
          <p:nvPr userDrawn="1"/>
        </p:nvSpPr>
        <p:spPr>
          <a:xfrm rot="10800000" flipV="1">
            <a:off x="6293741" y="1873025"/>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0" name="L-Shape 9">
            <a:extLst>
              <a:ext uri="{FF2B5EF4-FFF2-40B4-BE49-F238E27FC236}">
                <a16:creationId xmlns:a16="http://schemas.microsoft.com/office/drawing/2014/main" id="{BFA658F0-F295-40A9-8BA8-1F6CBDFBBE09}"/>
              </a:ext>
            </a:extLst>
          </p:cNvPr>
          <p:cNvSpPr/>
          <p:nvPr userDrawn="1"/>
        </p:nvSpPr>
        <p:spPr>
          <a:xfrm flipH="1">
            <a:off x="6114726" y="1752329"/>
            <a:ext cx="2364232" cy="4408489"/>
          </a:xfrm>
          <a:prstGeom prst="corner">
            <a:avLst>
              <a:gd name="adj1" fmla="val 7085"/>
              <a:gd name="adj2" fmla="val 7750"/>
            </a:avLst>
          </a:prstGeom>
          <a:solidFill>
            <a:schemeClr val="tx2"/>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016367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9/6/2021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373003098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lvl1pPr>
          </a:lstStyle>
          <a:p>
            <a:r>
              <a:rPr lang="en-US" noProof="0"/>
              <a:t>Click To Edit Master Title Style</a:t>
            </a:r>
          </a:p>
        </p:txBody>
      </p:sp>
      <p:sp>
        <p:nvSpPr>
          <p:cNvPr id="3" name="Date Placeholder 2"/>
          <p:cNvSpPr>
            <a:spLocks noGrp="1"/>
          </p:cNvSpPr>
          <p:nvPr>
            <p:ph type="dt" sz="half" idx="10"/>
          </p:nvPr>
        </p:nvSpPr>
        <p:spPr/>
        <p:txBody>
          <a:bodyPr/>
          <a:lstStyle/>
          <a:p>
            <a:fld id="{3B77EF04-6424-4B70-94D1-FC932CBBDD9B}" type="datetimeFigureOut">
              <a:rPr lang="en-US" noProof="0" smtClean="0"/>
              <a:t>9/6/2021</a:t>
            </a:fld>
            <a:endParaRPr lang="en-US" noProof="0" dirty="0"/>
          </a:p>
        </p:txBody>
      </p:sp>
      <p:sp>
        <p:nvSpPr>
          <p:cNvPr id="4" name="Footer Placeholder 3"/>
          <p:cNvSpPr>
            <a:spLocks noGrp="1"/>
          </p:cNvSpPr>
          <p:nvPr>
            <p:ph type="ftr" sz="quarter" idx="11"/>
          </p:nvPr>
        </p:nvSpPr>
        <p:spPr/>
        <p:txBody>
          <a:bodyPr/>
          <a:lstStyle/>
          <a:p>
            <a:r>
              <a:rPr lang="en-US" noProof="0" dirty="0"/>
              <a:t>Add a footer </a:t>
            </a:r>
          </a:p>
        </p:txBody>
      </p:sp>
      <p:sp>
        <p:nvSpPr>
          <p:cNvPr id="5" name="Slide Number Placeholder 4"/>
          <p:cNvSpPr>
            <a:spLocks noGrp="1"/>
          </p:cNvSpPr>
          <p:nvPr>
            <p:ph type="sldNum" sz="quarter" idx="12"/>
          </p:nvPr>
        </p:nvSpPr>
        <p:spPr/>
        <p:txBody>
          <a:bodyPr/>
          <a:lstStyle/>
          <a:p>
            <a:fld id="{B38049E5-7B53-4E85-8972-7D6C4BCE5BB9}" type="slidenum">
              <a:rPr lang="en-US" noProof="0" smtClean="0"/>
              <a:t>‹#›</a:t>
            </a:fld>
            <a:endParaRPr lang="en-US" noProof="0" dirty="0"/>
          </a:p>
        </p:txBody>
      </p:sp>
      <p:sp>
        <p:nvSpPr>
          <p:cNvPr id="7" name="Text Placeholder 6">
            <a:extLst>
              <a:ext uri="{FF2B5EF4-FFF2-40B4-BE49-F238E27FC236}">
                <a16:creationId xmlns:a16="http://schemas.microsoft.com/office/drawing/2014/main" id="{CAFD1631-6749-4027-9415-B72D163BBD58}"/>
              </a:ext>
            </a:extLst>
          </p:cNvPr>
          <p:cNvSpPr>
            <a:spLocks noGrp="1"/>
          </p:cNvSpPr>
          <p:nvPr>
            <p:ph type="body" sz="quarter" idx="13"/>
          </p:nvPr>
        </p:nvSpPr>
        <p:spPr>
          <a:xfrm>
            <a:off x="1170355" y="2297695"/>
            <a:ext cx="6803294" cy="2767600"/>
          </a:xfrm>
        </p:spPr>
        <p:txBody>
          <a:bodyPr anchor="ctr"/>
          <a:lstStyle>
            <a:lvl1pPr marL="0" indent="0" algn="ctr">
              <a:buNone/>
              <a:defRPr sz="4500"/>
            </a:lvl1pPr>
          </a:lstStyle>
          <a:p>
            <a:pPr lvl="0"/>
            <a:r>
              <a:rPr lang="en-US" noProof="0"/>
              <a:t>Click to edit Master text styles</a:t>
            </a:r>
          </a:p>
        </p:txBody>
      </p:sp>
    </p:spTree>
    <p:extLst>
      <p:ext uri="{BB962C8B-B14F-4D97-AF65-F5344CB8AC3E}">
        <p14:creationId xmlns:p14="http://schemas.microsoft.com/office/powerpoint/2010/main" val="8042029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77EF04-6424-4B70-94D1-FC932CBBDD9B}" type="datetimeFigureOut">
              <a:rPr lang="en-US" noProof="0" smtClean="0"/>
              <a:t>9/6/2021</a:t>
            </a:fld>
            <a:endParaRPr lang="en-US" noProof="0" dirty="0"/>
          </a:p>
        </p:txBody>
      </p:sp>
      <p:sp>
        <p:nvSpPr>
          <p:cNvPr id="3" name="Footer Placeholder 2"/>
          <p:cNvSpPr>
            <a:spLocks noGrp="1"/>
          </p:cNvSpPr>
          <p:nvPr>
            <p:ph type="ftr" sz="quarter" idx="11"/>
          </p:nvPr>
        </p:nvSpPr>
        <p:spPr/>
        <p:txBody>
          <a:bodyPr/>
          <a:lstStyle/>
          <a:p>
            <a:r>
              <a:rPr lang="en-US" noProof="0" dirty="0"/>
              <a:t>Add a footer </a:t>
            </a:r>
          </a:p>
        </p:txBody>
      </p:sp>
      <p:sp>
        <p:nvSpPr>
          <p:cNvPr id="4" name="Slide Number Placeholder 3"/>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4087509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Second Option">
    <p:bg bwMode="grayWhite">
      <p:bgPr>
        <a:gradFill flip="none" rotWithShape="1">
          <a:gsLst>
            <a:gs pos="0">
              <a:schemeClr val="tx2">
                <a:lumMod val="50000"/>
              </a:schemeClr>
            </a:gs>
            <a:gs pos="34000">
              <a:schemeClr val="tx2"/>
            </a:gs>
            <a:gs pos="66000">
              <a:schemeClr val="tx2">
                <a:lumMod val="75000"/>
              </a:schemeClr>
            </a:gs>
            <a:gs pos="97000">
              <a:schemeClr val="tx2">
                <a:lumMod val="50000"/>
              </a:schemeClr>
            </a:gs>
          </a:gsLst>
          <a:lin ang="2700000" scaled="1"/>
          <a:tileRect/>
        </a:gradFill>
        <a:effectLst/>
      </p:bgPr>
    </p:bg>
    <p:spTree>
      <p:nvGrpSpPr>
        <p:cNvPr id="1" name=""/>
        <p:cNvGrpSpPr/>
        <p:nvPr/>
      </p:nvGrpSpPr>
      <p:grpSpPr>
        <a:xfrm>
          <a:off x="0" y="0"/>
          <a:ext cx="0" cy="0"/>
          <a:chOff x="0" y="0"/>
          <a:chExt cx="0" cy="0"/>
        </a:xfrm>
      </p:grpSpPr>
      <p:sp>
        <p:nvSpPr>
          <p:cNvPr id="10" name="L-Shape 9">
            <a:extLst>
              <a:ext uri="{FF2B5EF4-FFF2-40B4-BE49-F238E27FC236}">
                <a16:creationId xmlns:a16="http://schemas.microsoft.com/office/drawing/2014/main" id="{13412040-642F-40C5-8AB5-C0E8D41B481B}"/>
              </a:ext>
            </a:extLst>
          </p:cNvPr>
          <p:cNvSpPr/>
          <p:nvPr userDrawn="1"/>
        </p:nvSpPr>
        <p:spPr>
          <a:xfrm flipV="1">
            <a:off x="652568" y="709300"/>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9" name="Rectangle 8" title="Side bar">
            <a:extLst>
              <a:ext uri="{FF2B5EF4-FFF2-40B4-BE49-F238E27FC236}">
                <a16:creationId xmlns:a16="http://schemas.microsoft.com/office/drawing/2014/main" id="{BADD331D-DA8D-4D47-A2BB-F4875FDB16A4}"/>
              </a:ext>
            </a:extLst>
          </p:cNvPr>
          <p:cNvSpPr/>
          <p:nvPr userDrawn="1"/>
        </p:nvSpPr>
        <p:spPr>
          <a:xfrm rot="5400000">
            <a:off x="4267186" y="1981175"/>
            <a:ext cx="609651" cy="9144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hasCustomPrompt="1"/>
          </p:nvPr>
        </p:nvSpPr>
        <p:spPr>
          <a:xfrm>
            <a:off x="1048485" y="1151819"/>
            <a:ext cx="7128364" cy="3007447"/>
          </a:xfrm>
        </p:spPr>
        <p:txBody>
          <a:bodyPr anchor="ctr" anchorCtr="0">
            <a:noAutofit/>
          </a:bodyPr>
          <a:lstStyle>
            <a:lvl1pPr algn="ctr">
              <a:defRPr sz="4950" cap="none" baseline="0">
                <a:solidFill>
                  <a:schemeClr val="bg1"/>
                </a:solidFill>
              </a:defRPr>
            </a:lvl1pPr>
          </a:lstStyle>
          <a:p>
            <a:r>
              <a:rPr lang="en-US" noProof="0"/>
              <a:t>Click To Edit Master Title Style</a:t>
            </a:r>
          </a:p>
        </p:txBody>
      </p:sp>
      <p:sp>
        <p:nvSpPr>
          <p:cNvPr id="3" name="Subtitle 2"/>
          <p:cNvSpPr>
            <a:spLocks noGrp="1"/>
          </p:cNvSpPr>
          <p:nvPr>
            <p:ph type="subTitle" idx="1"/>
          </p:nvPr>
        </p:nvSpPr>
        <p:spPr>
          <a:xfrm>
            <a:off x="1048485" y="4897076"/>
            <a:ext cx="7128364" cy="1086237"/>
          </a:xfrm>
        </p:spPr>
        <p:txBody>
          <a:bodyPr>
            <a:normAutofit/>
          </a:bodyPr>
          <a:lstStyle>
            <a:lvl1pPr marL="0" indent="0" algn="ctr">
              <a:lnSpc>
                <a:spcPct val="112000"/>
              </a:lnSpc>
              <a:spcBef>
                <a:spcPts val="0"/>
              </a:spcBef>
              <a:spcAft>
                <a:spcPts val="0"/>
              </a:spcAft>
              <a:buNone/>
              <a:defRPr sz="1725">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noProof="0"/>
              <a:t>Click to edit Master subtitle style</a:t>
            </a:r>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bg1"/>
                </a:solidFill>
              </a:defRPr>
            </a:lvl1pPr>
          </a:lstStyle>
          <a:p>
            <a:fld id="{3B77EF04-6424-4B70-94D1-FC932CBBDD9B}" type="datetimeFigureOut">
              <a:rPr lang="en-US" noProof="0" smtClean="0"/>
              <a:pPr/>
              <a:t>9/6/2021</a:t>
            </a:fld>
            <a:endParaRPr lang="en-US" noProof="0" dirty="0"/>
          </a:p>
        </p:txBody>
      </p:sp>
      <p:sp>
        <p:nvSpPr>
          <p:cNvPr id="5" name="Footer Placeholder 4"/>
          <p:cNvSpPr>
            <a:spLocks noGrp="1"/>
          </p:cNvSpPr>
          <p:nvPr>
            <p:ph type="ftr" sz="quarter" idx="11"/>
          </p:nvPr>
        </p:nvSpPr>
        <p:spPr>
          <a:xfrm>
            <a:off x="1938052" y="6453386"/>
            <a:ext cx="5267533" cy="404614"/>
          </a:xfrm>
        </p:spPr>
        <p:txBody>
          <a:bodyPr/>
          <a:lstStyle>
            <a:lvl1pPr algn="ctr">
              <a:defRPr baseline="0">
                <a:solidFill>
                  <a:schemeClr val="bg1"/>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bg1"/>
                </a:solidFill>
              </a:defRPr>
            </a:lvl1pPr>
          </a:lstStyle>
          <a:p>
            <a:fld id="{B38049E5-7B53-4E85-8972-7D6C4BCE5BB9}" type="slidenum">
              <a:rPr lang="en-US" noProof="0" smtClean="0"/>
              <a:pPr/>
              <a:t>‹#›</a:t>
            </a:fld>
            <a:endParaRPr lang="en-US" noProof="0" dirty="0"/>
          </a:p>
        </p:txBody>
      </p:sp>
      <p:sp>
        <p:nvSpPr>
          <p:cNvPr id="11" name="L-Shape 10">
            <a:extLst>
              <a:ext uri="{FF2B5EF4-FFF2-40B4-BE49-F238E27FC236}">
                <a16:creationId xmlns:a16="http://schemas.microsoft.com/office/drawing/2014/main" id="{68D376A1-CC76-4C90-B2CF-F89EA13E7942}"/>
              </a:ext>
            </a:extLst>
          </p:cNvPr>
          <p:cNvSpPr/>
          <p:nvPr userDrawn="1"/>
        </p:nvSpPr>
        <p:spPr>
          <a:xfrm rot="10800000" flipV="1">
            <a:off x="6412433" y="1820273"/>
            <a:ext cx="2079000" cy="2772000"/>
          </a:xfrm>
          <a:prstGeom prst="corner">
            <a:avLst>
              <a:gd name="adj1" fmla="val 7397"/>
              <a:gd name="adj2" fmla="val 7750"/>
            </a:avLst>
          </a:prstGeom>
          <a:solidFill>
            <a:schemeClr val="bg2"/>
          </a:solidFill>
          <a:ln>
            <a:solidFill>
              <a:schemeClr val="bg2"/>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B5516E7A-AEB0-4772-8098-8B0F8B5F1126}"/>
              </a:ext>
            </a:extLst>
          </p:cNvPr>
          <p:cNvSpPr/>
          <p:nvPr userDrawn="1"/>
        </p:nvSpPr>
        <p:spPr>
          <a:xfrm flipV="1">
            <a:off x="564645" y="609652"/>
            <a:ext cx="2364232" cy="3007448"/>
          </a:xfrm>
          <a:prstGeom prst="corner">
            <a:avLst>
              <a:gd name="adj1" fmla="val 6089"/>
              <a:gd name="adj2" fmla="val 6769"/>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2" name="L-Shape 11">
            <a:extLst>
              <a:ext uri="{FF2B5EF4-FFF2-40B4-BE49-F238E27FC236}">
                <a16:creationId xmlns:a16="http://schemas.microsoft.com/office/drawing/2014/main" id="{E864F603-D3F0-4241-9005-3F6C3BD62BEF}"/>
              </a:ext>
            </a:extLst>
          </p:cNvPr>
          <p:cNvSpPr/>
          <p:nvPr userDrawn="1"/>
        </p:nvSpPr>
        <p:spPr>
          <a:xfrm flipH="1">
            <a:off x="6214740" y="1685653"/>
            <a:ext cx="2364232" cy="3007448"/>
          </a:xfrm>
          <a:prstGeom prst="corner">
            <a:avLst>
              <a:gd name="adj1" fmla="val 6089"/>
              <a:gd name="adj2" fmla="val 6442"/>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552194164"/>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028700" y="685800"/>
            <a:ext cx="7200900" cy="720213"/>
          </a:xfrm>
        </p:spPr>
        <p:txBody>
          <a:bodyPr>
            <a:noAutofit/>
          </a:bodyPr>
          <a:lstStyle>
            <a:lvl1pPr>
              <a:defRPr sz="3600"/>
            </a:lvl1pPr>
          </a:lstStyle>
          <a:p>
            <a:r>
              <a:rPr lang="en-US" noProof="0"/>
              <a:t>Click To Edit Master Title Style</a:t>
            </a:r>
          </a:p>
        </p:txBody>
      </p:sp>
      <p:sp>
        <p:nvSpPr>
          <p:cNvPr id="3" name="Content Placeholder 2"/>
          <p:cNvSpPr>
            <a:spLocks noGrp="1"/>
          </p:cNvSpPr>
          <p:nvPr>
            <p:ph idx="1"/>
          </p:nvPr>
        </p:nvSpPr>
        <p:spPr>
          <a:xfrm>
            <a:off x="1028700" y="1484677"/>
            <a:ext cx="7200900" cy="4382729"/>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10"/>
          </p:nvPr>
        </p:nvSpPr>
        <p:spPr/>
        <p:txBody>
          <a:bodyPr/>
          <a:lstStyle/>
          <a:p>
            <a:fld id="{3B77EF04-6424-4B70-94D1-FC932CBBDD9B}" type="datetimeFigureOut">
              <a:rPr lang="en-US" noProof="0" smtClean="0"/>
              <a:t>9/6/2021</a:t>
            </a:fld>
            <a:endParaRPr lang="en-US" noProof="0" dirty="0"/>
          </a:p>
        </p:txBody>
      </p:sp>
      <p:sp>
        <p:nvSpPr>
          <p:cNvPr id="5" name="Footer Placeholder 4"/>
          <p:cNvSpPr>
            <a:spLocks noGrp="1"/>
          </p:cNvSpPr>
          <p:nvPr>
            <p:ph type="ftr" sz="quarter" idx="11"/>
          </p:nvPr>
        </p:nvSpPr>
        <p:spPr/>
        <p:txBody>
          <a:bodyPr/>
          <a:lstStyle/>
          <a:p>
            <a:r>
              <a:rPr lang="en-US" noProof="0" dirty="0"/>
              <a:t>Add a footer </a:t>
            </a:r>
          </a:p>
        </p:txBody>
      </p:sp>
      <p:sp>
        <p:nvSpPr>
          <p:cNvPr id="6" name="Slide Number Placeholder 5"/>
          <p:cNvSpPr>
            <a:spLocks noGrp="1"/>
          </p:cNvSpPr>
          <p:nvPr>
            <p:ph type="sldNum" sz="quarter" idx="12"/>
          </p:nvPr>
        </p:nvSpPr>
        <p:spPr/>
        <p:txBody>
          <a:bodyPr/>
          <a:lstStyle/>
          <a:p>
            <a:fld id="{B38049E5-7B53-4E85-8972-7D6C4BCE5BB9}" type="slidenum">
              <a:rPr lang="en-US" noProof="0" smtClean="0"/>
              <a:t>‹#›</a:t>
            </a:fld>
            <a:endParaRPr lang="en-US" noProof="0" dirty="0"/>
          </a:p>
        </p:txBody>
      </p:sp>
      <p:cxnSp>
        <p:nvCxnSpPr>
          <p:cNvPr id="7" name="Straight Connector 6">
            <a:extLst>
              <a:ext uri="{FF2B5EF4-FFF2-40B4-BE49-F238E27FC236}">
                <a16:creationId xmlns:a16="http://schemas.microsoft.com/office/drawing/2014/main" id="{CBEFB83C-E1EC-41AC-BFF6-9D094E2D43C6}"/>
              </a:ext>
            </a:extLst>
          </p:cNvPr>
          <p:cNvCxnSpPr/>
          <p:nvPr userDrawn="1"/>
        </p:nvCxnSpPr>
        <p:spPr>
          <a:xfrm>
            <a:off x="1098756" y="1445344"/>
            <a:ext cx="7101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29257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and Picture">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7" name="Oval 26">
            <a:extLst>
              <a:ext uri="{FF2B5EF4-FFF2-40B4-BE49-F238E27FC236}">
                <a16:creationId xmlns:a16="http://schemas.microsoft.com/office/drawing/2014/main" id="{C222C1B9-FA56-4CEA-AD98-25A595D942F8}"/>
              </a:ext>
            </a:extLst>
          </p:cNvPr>
          <p:cNvSpPr/>
          <p:nvPr userDrawn="1"/>
        </p:nvSpPr>
        <p:spPr bwMode="white">
          <a:xfrm>
            <a:off x="5280149" y="564425"/>
            <a:ext cx="3267000" cy="4464000"/>
          </a:xfrm>
          <a:prstGeom prst="ellipse">
            <a:avLst/>
          </a:prstGeom>
          <a:noFill/>
          <a:ln w="123825">
            <a:solidFill>
              <a:schemeClr val="accent3"/>
            </a:solid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9/6/2021</a:t>
            </a:fld>
            <a:endParaRPr lang="en-US" noProof="0" dirty="0"/>
          </a:p>
        </p:txBody>
      </p:sp>
      <p:sp>
        <p:nvSpPr>
          <p:cNvPr id="6" name="Footer Placeholder 5"/>
          <p:cNvSpPr>
            <a:spLocks noGrp="1"/>
          </p:cNvSpPr>
          <p:nvPr>
            <p:ph type="ftr" sz="quarter" idx="11"/>
          </p:nvPr>
        </p:nvSpPr>
        <p:spPr>
          <a:xfrm>
            <a:off x="2119044"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Picture Placeholder 12">
            <a:extLst>
              <a:ext uri="{FF2B5EF4-FFF2-40B4-BE49-F238E27FC236}">
                <a16:creationId xmlns:a16="http://schemas.microsoft.com/office/drawing/2014/main" id="{9786B981-6A78-425B-97A2-BA24E40DB7AD}"/>
              </a:ext>
            </a:extLst>
          </p:cNvPr>
          <p:cNvSpPr>
            <a:spLocks noGrp="1"/>
          </p:cNvSpPr>
          <p:nvPr>
            <p:ph type="pic" sz="quarter" idx="13"/>
          </p:nvPr>
        </p:nvSpPr>
        <p:spPr>
          <a:xfrm>
            <a:off x="5359321" y="670570"/>
            <a:ext cx="3113484" cy="4248000"/>
          </a:xfrm>
          <a:prstGeom prst="ellipse">
            <a:avLst/>
          </a:prstGeom>
          <a:ln w="38100">
            <a:solidFill>
              <a:schemeClr val="bg2"/>
            </a:solidFill>
          </a:ln>
          <a:effectLst>
            <a:innerShdw blurRad="114300">
              <a:prstClr val="black"/>
            </a:innerShdw>
          </a:effectLst>
        </p:spPr>
        <p:txBody>
          <a:bodyPr anchor="ctr" anchorCtr="0"/>
          <a:lstStyle>
            <a:lvl1pPr>
              <a:defRPr>
                <a:solidFill>
                  <a:schemeClr val="bg1"/>
                </a:solidFill>
              </a:defRPr>
            </a:lvl1pPr>
          </a:lstStyle>
          <a:p>
            <a:r>
              <a:rPr lang="en-US" noProof="0"/>
              <a:t>Click icon to add picture</a:t>
            </a:r>
            <a:endParaRPr lang="en-US" noProof="0" dirty="0"/>
          </a:p>
        </p:txBody>
      </p:sp>
      <p:sp>
        <p:nvSpPr>
          <p:cNvPr id="17" name="Content Placeholder 15">
            <a:extLst>
              <a:ext uri="{FF2B5EF4-FFF2-40B4-BE49-F238E27FC236}">
                <a16:creationId xmlns:a16="http://schemas.microsoft.com/office/drawing/2014/main" id="{A21C7D74-31FD-4638-819B-6F7351A1770B}"/>
              </a:ext>
            </a:extLst>
          </p:cNvPr>
          <p:cNvSpPr>
            <a:spLocks noGrp="1"/>
          </p:cNvSpPr>
          <p:nvPr>
            <p:ph sz="quarter" idx="15"/>
          </p:nvPr>
        </p:nvSpPr>
        <p:spPr>
          <a:xfrm>
            <a:off x="5060473" y="5188236"/>
            <a:ext cx="3643844" cy="1126906"/>
          </a:xfrm>
          <a:solidFill>
            <a:schemeClr val="bg2"/>
          </a:solidFill>
          <a:ln>
            <a:noFill/>
          </a:ln>
          <a:effectLst>
            <a:innerShdw blurRad="114300">
              <a:prstClr val="black"/>
            </a:innerShdw>
          </a:effectLst>
        </p:spPr>
        <p:txBody>
          <a:bodyPr anchor="ctr" anchorCtr="0"/>
          <a:lstStyle>
            <a:lvl1pPr marL="0" indent="0" algn="ctr">
              <a:buNone/>
              <a:defRPr sz="1350">
                <a:solidFill>
                  <a:schemeClr val="tx2">
                    <a:lumMod val="50000"/>
                  </a:schemeClr>
                </a:solidFill>
              </a:defRPr>
            </a:lvl1pPr>
            <a:lvl2pPr marL="397764" indent="0" algn="ctr">
              <a:buNone/>
              <a:defRPr sz="1350">
                <a:solidFill>
                  <a:schemeClr val="tx2">
                    <a:lumMod val="50000"/>
                  </a:schemeClr>
                </a:solidFill>
              </a:defRPr>
            </a:lvl2pPr>
            <a:lvl3pPr marL="740664" indent="0" algn="ctr">
              <a:buNone/>
              <a:defRPr sz="1200">
                <a:solidFill>
                  <a:schemeClr val="tx2">
                    <a:lumMod val="50000"/>
                  </a:schemeClr>
                </a:solidFill>
              </a:defRPr>
            </a:lvl3pPr>
            <a:lvl4pPr marL="1083564" indent="0" algn="ctr">
              <a:buNone/>
              <a:defRPr sz="1200">
                <a:solidFill>
                  <a:schemeClr val="tx2">
                    <a:lumMod val="50000"/>
                  </a:schemeClr>
                </a:solidFill>
              </a:defRPr>
            </a:lvl4pPr>
            <a:lvl5pPr marL="1426464" indent="0" algn="ctr">
              <a:buNone/>
              <a:defRPr sz="1050">
                <a:solidFill>
                  <a:schemeClr val="tx2">
                    <a:lumMod val="50000"/>
                  </a:schemeClr>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7" y="335072"/>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95" y="330314"/>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24" y="147695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38" y="1482024"/>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2227011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bwMode="ltGray">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20A2BD38-4A6C-44EB-900D-A3E3AE37854F}"/>
              </a:ext>
            </a:extLst>
          </p:cNvPr>
          <p:cNvSpPr/>
          <p:nvPr userDrawn="1"/>
        </p:nvSpPr>
        <p:spPr>
          <a:xfrm>
            <a:off x="4936292" y="404614"/>
            <a:ext cx="3893382" cy="6048772"/>
          </a:xfrm>
          <a:prstGeom prst="rect">
            <a:avLst/>
          </a:prstGeom>
          <a:gradFill flip="none" rotWithShape="1">
            <a:gsLst>
              <a:gs pos="0">
                <a:schemeClr val="tx2">
                  <a:lumMod val="50000"/>
                </a:schemeClr>
              </a:gs>
              <a:gs pos="36000">
                <a:schemeClr val="tx2"/>
              </a:gs>
              <a:gs pos="69000">
                <a:schemeClr val="tx2">
                  <a:lumMod val="75000"/>
                </a:schemeClr>
              </a:gs>
              <a:gs pos="97000">
                <a:schemeClr val="tx2">
                  <a:lumMod val="50000"/>
                </a:schemeClr>
              </a:gs>
            </a:gsLst>
            <a:lin ang="2700000" scaled="1"/>
            <a:tileRect/>
          </a:gradFill>
          <a:ln>
            <a:noFill/>
          </a:ln>
          <a:effectLst>
            <a:outerShdw blurRad="63500" sx="102000" sy="102000" algn="ctr" rotWithShape="0">
              <a:prstClr val="black">
                <a:alpha val="2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Rectangle 7" title="Background Shape"/>
          <p:cNvSpPr/>
          <p:nvPr/>
        </p:nvSpPr>
        <p:spPr>
          <a:xfrm>
            <a:off x="0" y="376"/>
            <a:ext cx="4572000" cy="68576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hasCustomPrompt="1"/>
          </p:nvPr>
        </p:nvSpPr>
        <p:spPr bwMode="white">
          <a:xfrm>
            <a:off x="439685" y="400665"/>
            <a:ext cx="3643845" cy="1428136"/>
          </a:xfrm>
        </p:spPr>
        <p:txBody>
          <a:bodyPr anchor="ctr" anchorCtr="0">
            <a:noAutofit/>
          </a:bodyPr>
          <a:lstStyle>
            <a:lvl1pPr algn="ctr">
              <a:lnSpc>
                <a:spcPct val="84000"/>
              </a:lnSpc>
              <a:defRPr sz="3600" baseline="0">
                <a:solidFill>
                  <a:schemeClr val="bg1"/>
                </a:solidFill>
              </a:defRPr>
            </a:lvl1pPr>
          </a:lstStyle>
          <a:p>
            <a:r>
              <a:rPr lang="en-US" noProof="0"/>
              <a:t>Click To Edit Master Title Style</a:t>
            </a:r>
          </a:p>
        </p:txBody>
      </p:sp>
      <p:sp>
        <p:nvSpPr>
          <p:cNvPr id="4" name="Text Placeholder 3"/>
          <p:cNvSpPr>
            <a:spLocks noGrp="1"/>
          </p:cNvSpPr>
          <p:nvPr>
            <p:ph type="body" sz="half" idx="2"/>
          </p:nvPr>
        </p:nvSpPr>
        <p:spPr>
          <a:xfrm>
            <a:off x="439685" y="2113935"/>
            <a:ext cx="3643845" cy="4247186"/>
          </a:xfrm>
        </p:spPr>
        <p:txBody>
          <a:bodyPr/>
          <a:lstStyle>
            <a:lvl1pPr marL="214313" indent="-214313">
              <a:lnSpc>
                <a:spcPct val="100000"/>
              </a:lnSpc>
              <a:spcBef>
                <a:spcPts val="0"/>
              </a:spcBef>
              <a:spcAft>
                <a:spcPts val="75"/>
              </a:spcAft>
              <a:buFont typeface="Arial" panose="020B0604020202020204" pitchFamily="34" charset="0"/>
              <a:buChar char="•"/>
              <a:defRPr sz="1350">
                <a:solidFill>
                  <a:schemeClr val="bg1"/>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439684" y="6443554"/>
            <a:ext cx="993242" cy="404614"/>
          </a:xfrm>
        </p:spPr>
        <p:txBody>
          <a:bodyPr/>
          <a:lstStyle>
            <a:lvl1pPr>
              <a:defRPr>
                <a:solidFill>
                  <a:schemeClr val="bg1"/>
                </a:solidFill>
              </a:defRPr>
            </a:lvl1pPr>
          </a:lstStyle>
          <a:p>
            <a:fld id="{3B77EF04-6424-4B70-94D1-FC932CBBDD9B}" type="datetimeFigureOut">
              <a:rPr lang="en-US" noProof="0" smtClean="0"/>
              <a:pPr/>
              <a:t>9/6/2021</a:t>
            </a:fld>
            <a:endParaRPr lang="en-US" noProof="0" dirty="0"/>
          </a:p>
        </p:txBody>
      </p:sp>
      <p:sp>
        <p:nvSpPr>
          <p:cNvPr id="6" name="Footer Placeholder 5"/>
          <p:cNvSpPr>
            <a:spLocks noGrp="1"/>
          </p:cNvSpPr>
          <p:nvPr>
            <p:ph type="ftr" sz="quarter" idx="11"/>
          </p:nvPr>
        </p:nvSpPr>
        <p:spPr>
          <a:xfrm>
            <a:off x="2119044" y="6453386"/>
            <a:ext cx="1964497"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640954"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518000" y="0"/>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L-Shape 20">
            <a:extLst>
              <a:ext uri="{FF2B5EF4-FFF2-40B4-BE49-F238E27FC236}">
                <a16:creationId xmlns:a16="http://schemas.microsoft.com/office/drawing/2014/main" id="{CB430D22-8AAF-444F-A6CE-7C02859083DF}"/>
              </a:ext>
            </a:extLst>
          </p:cNvPr>
          <p:cNvSpPr>
            <a:spLocks noChangeAspect="1"/>
          </p:cNvSpPr>
          <p:nvPr userDrawn="1"/>
        </p:nvSpPr>
        <p:spPr>
          <a:xfrm flipV="1">
            <a:off x="387707" y="335072"/>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3" name="L-Shape 22">
            <a:extLst>
              <a:ext uri="{FF2B5EF4-FFF2-40B4-BE49-F238E27FC236}">
                <a16:creationId xmlns:a16="http://schemas.microsoft.com/office/drawing/2014/main" id="{0D8BA010-8544-4718-9EA3-B0248C963FD4}"/>
              </a:ext>
            </a:extLst>
          </p:cNvPr>
          <p:cNvSpPr>
            <a:spLocks noChangeAspect="1"/>
          </p:cNvSpPr>
          <p:nvPr userDrawn="1"/>
        </p:nvSpPr>
        <p:spPr>
          <a:xfrm flipH="1" flipV="1">
            <a:off x="3814295" y="330314"/>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4" name="L-Shape 23">
            <a:extLst>
              <a:ext uri="{FF2B5EF4-FFF2-40B4-BE49-F238E27FC236}">
                <a16:creationId xmlns:a16="http://schemas.microsoft.com/office/drawing/2014/main" id="{C0FFB550-21A6-456B-BA1A-EF145674866C}"/>
              </a:ext>
            </a:extLst>
          </p:cNvPr>
          <p:cNvSpPr>
            <a:spLocks noChangeAspect="1"/>
          </p:cNvSpPr>
          <p:nvPr userDrawn="1"/>
        </p:nvSpPr>
        <p:spPr>
          <a:xfrm>
            <a:off x="392124" y="1476950"/>
            <a:ext cx="302401" cy="395617"/>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5" name="L-Shape 24">
            <a:extLst>
              <a:ext uri="{FF2B5EF4-FFF2-40B4-BE49-F238E27FC236}">
                <a16:creationId xmlns:a16="http://schemas.microsoft.com/office/drawing/2014/main" id="{70EF88E9-8CAC-422B-A9A6-D9FD1F17DAE2}"/>
              </a:ext>
            </a:extLst>
          </p:cNvPr>
          <p:cNvSpPr>
            <a:spLocks noChangeAspect="1"/>
          </p:cNvSpPr>
          <p:nvPr userDrawn="1"/>
        </p:nvSpPr>
        <p:spPr>
          <a:xfrm flipH="1">
            <a:off x="3811338" y="1482024"/>
            <a:ext cx="308197" cy="403201"/>
          </a:xfrm>
          <a:prstGeom prst="corner">
            <a:avLst>
              <a:gd name="adj1" fmla="val 4470"/>
              <a:gd name="adj2" fmla="val 4823"/>
            </a:avLst>
          </a:prstGeom>
          <a:solidFill>
            <a:schemeClr val="bg2"/>
          </a:solidFill>
          <a:ln w="12700">
            <a:solidFill>
              <a:schemeClr val="bg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18" name="Content Placeholder 2">
            <a:extLst>
              <a:ext uri="{FF2B5EF4-FFF2-40B4-BE49-F238E27FC236}">
                <a16:creationId xmlns:a16="http://schemas.microsoft.com/office/drawing/2014/main" id="{ED439475-E625-4449-B42E-8F291D64A3C7}"/>
              </a:ext>
            </a:extLst>
          </p:cNvPr>
          <p:cNvSpPr>
            <a:spLocks noGrp="1"/>
          </p:cNvSpPr>
          <p:nvPr>
            <p:ph idx="1"/>
          </p:nvPr>
        </p:nvSpPr>
        <p:spPr>
          <a:xfrm>
            <a:off x="5021521" y="518497"/>
            <a:ext cx="3682796" cy="5759777"/>
          </a:xfrm>
          <a:solidFill>
            <a:schemeClr val="bg2"/>
          </a:solidFill>
          <a:ln>
            <a:noFill/>
          </a:ln>
          <a:effectLst>
            <a:innerShdw blurRad="114300">
              <a:prstClr val="black"/>
            </a:innerShdw>
          </a:effectLst>
        </p:spPr>
        <p:txBody>
          <a:bodyPr vert="horz" lIns="91440" tIns="45720" rIns="91440" bIns="45720" rtlCol="0" anchor="ctr" anchorCtr="0">
            <a:noAutofit/>
          </a:bodyPr>
          <a:lstStyle>
            <a:lvl1pPr>
              <a:defRPr lang="en-US" sz="1350">
                <a:solidFill>
                  <a:schemeClr val="tx2">
                    <a:lumMod val="50000"/>
                  </a:schemeClr>
                </a:solidFill>
              </a:defRPr>
            </a:lvl1pPr>
            <a:lvl2pPr>
              <a:defRPr lang="en-US" sz="1350">
                <a:solidFill>
                  <a:schemeClr val="tx2">
                    <a:lumMod val="50000"/>
                  </a:schemeClr>
                </a:solidFill>
              </a:defRPr>
            </a:lvl2pPr>
            <a:lvl3pPr>
              <a:defRPr lang="en-US" sz="1200">
                <a:solidFill>
                  <a:schemeClr val="tx2">
                    <a:lumMod val="50000"/>
                  </a:schemeClr>
                </a:solidFill>
              </a:defRPr>
            </a:lvl3pPr>
            <a:lvl4pPr>
              <a:defRPr lang="en-US" sz="1200">
                <a:solidFill>
                  <a:schemeClr val="tx2">
                    <a:lumMod val="50000"/>
                  </a:schemeClr>
                </a:solidFill>
              </a:defRPr>
            </a:lvl4pPr>
            <a:lvl5pPr>
              <a:defRPr lang="en-US" sz="1050">
                <a:solidFill>
                  <a:schemeClr val="tx2">
                    <a:lumMod val="50000"/>
                  </a:schemeClr>
                </a:solidFill>
              </a:defRPr>
            </a:lvl5pPr>
          </a:lstStyle>
          <a:p>
            <a:pPr marL="0" lvl="0" indent="0" algn="ctr">
              <a:buNone/>
            </a:pPr>
            <a:r>
              <a:rPr lang="en-US" noProof="0"/>
              <a:t>Click to edit Master text styles</a:t>
            </a:r>
          </a:p>
          <a:p>
            <a:pPr marL="0" lvl="1" indent="0" algn="ctr">
              <a:buNone/>
            </a:pPr>
            <a:r>
              <a:rPr lang="en-US" noProof="0"/>
              <a:t>Second level</a:t>
            </a:r>
          </a:p>
          <a:p>
            <a:pPr marL="0" lvl="2" indent="0" algn="ctr">
              <a:buNone/>
            </a:pPr>
            <a:r>
              <a:rPr lang="en-US" noProof="0"/>
              <a:t>Third level</a:t>
            </a:r>
          </a:p>
          <a:p>
            <a:pPr marL="0" lvl="3" indent="0" algn="ctr">
              <a:buNone/>
            </a:pPr>
            <a:r>
              <a:rPr lang="en-US" noProof="0"/>
              <a:t>Fourth level</a:t>
            </a:r>
          </a:p>
          <a:p>
            <a:pPr marL="0" lvl="4" indent="0" algn="ctr">
              <a:buNone/>
            </a:pPr>
            <a:r>
              <a:rPr lang="en-US" noProof="0"/>
              <a:t>Fifth level</a:t>
            </a:r>
          </a:p>
        </p:txBody>
      </p:sp>
    </p:spTree>
    <p:extLst>
      <p:ext uri="{BB962C8B-B14F-4D97-AF65-F5344CB8AC3E}">
        <p14:creationId xmlns:p14="http://schemas.microsoft.com/office/powerpoint/2010/main" val="42796825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Picture, TItle, and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1F430D42-50DC-4502-A3E8-251FE7F0809D}"/>
              </a:ext>
            </a:extLst>
          </p:cNvPr>
          <p:cNvSpPr/>
          <p:nvPr userDrawn="1"/>
        </p:nvSpPr>
        <p:spPr>
          <a:xfrm>
            <a:off x="380696" y="5289755"/>
            <a:ext cx="3952537" cy="1012722"/>
          </a:xfrm>
          <a:prstGeom prst="rect">
            <a:avLst/>
          </a:prstGeom>
          <a:solidFill>
            <a:schemeClr val="bg1"/>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accent3"/>
              </a:solidFill>
            </a:endParaRPr>
          </a:p>
        </p:txBody>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309"/>
            <a:ext cx="3952537" cy="4732985"/>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93"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9/6/2021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94"/>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48"/>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0" name="Picture Placeholder 9">
            <a:extLst>
              <a:ext uri="{FF2B5EF4-FFF2-40B4-BE49-F238E27FC236}">
                <a16:creationId xmlns:a16="http://schemas.microsoft.com/office/drawing/2014/main" id="{3BDA3A4D-2561-4EEB-8787-E1A652565755}"/>
              </a:ext>
            </a:extLst>
          </p:cNvPr>
          <p:cNvSpPr>
            <a:spLocks noGrp="1"/>
          </p:cNvSpPr>
          <p:nvPr>
            <p:ph type="pic" sz="quarter" idx="13"/>
          </p:nvPr>
        </p:nvSpPr>
        <p:spPr>
          <a:xfrm>
            <a:off x="604684" y="668618"/>
            <a:ext cx="3484988" cy="4198373"/>
          </a:xfrm>
          <a:prstGeom prst="snip2DiagRect">
            <a:avLst>
              <a:gd name="adj1" fmla="val 0"/>
              <a:gd name="adj2" fmla="val 10300"/>
            </a:avLst>
          </a:prstGeom>
          <a:ln w="38100">
            <a:solidFill>
              <a:schemeClr val="bg1"/>
            </a:solidFill>
          </a:ln>
          <a:effectLst>
            <a:innerShdw blurRad="114300">
              <a:prstClr val="black"/>
            </a:innerShdw>
          </a:effectLst>
        </p:spPr>
        <p:txBody>
          <a:bodyPr/>
          <a:lstStyle>
            <a:lvl1pPr>
              <a:defRPr>
                <a:solidFill>
                  <a:schemeClr val="bg1"/>
                </a:solidFill>
              </a:defRPr>
            </a:lvl1pPr>
          </a:lstStyle>
          <a:p>
            <a:r>
              <a:rPr lang="en-US" noProof="0"/>
              <a:t>Click icon to add picture</a:t>
            </a:r>
            <a:endParaRPr lang="en-US" noProof="0" dirty="0"/>
          </a:p>
        </p:txBody>
      </p:sp>
      <p:sp>
        <p:nvSpPr>
          <p:cNvPr id="16" name="Text Placeholder 15">
            <a:extLst>
              <a:ext uri="{FF2B5EF4-FFF2-40B4-BE49-F238E27FC236}">
                <a16:creationId xmlns:a16="http://schemas.microsoft.com/office/drawing/2014/main" id="{FBB32A6B-92AA-4208-9120-FFC166CE751C}"/>
              </a:ext>
            </a:extLst>
          </p:cNvPr>
          <p:cNvSpPr>
            <a:spLocks noGrp="1"/>
          </p:cNvSpPr>
          <p:nvPr>
            <p:ph type="body" sz="quarter" idx="14"/>
          </p:nvPr>
        </p:nvSpPr>
        <p:spPr>
          <a:xfrm>
            <a:off x="427706" y="5352418"/>
            <a:ext cx="3861000" cy="900000"/>
          </a:xfrm>
          <a:solidFill>
            <a:schemeClr val="bg2"/>
          </a:solidFill>
          <a:effectLst>
            <a:innerShdw blurRad="114300">
              <a:prstClr val="black">
                <a:alpha val="34000"/>
              </a:prstClr>
            </a:innerShdw>
          </a:effectLst>
        </p:spPr>
        <p:txBody>
          <a:bodyPr anchor="ctr" anchorCtr="0"/>
          <a:lstStyle>
            <a:lvl1pPr marL="0" indent="0" algn="ctr">
              <a:buFont typeface="Arial" panose="020B0604020202020204" pitchFamily="34" charset="0"/>
              <a:buNone/>
              <a:defRPr sz="1350">
                <a:solidFill>
                  <a:schemeClr val="accent3"/>
                </a:solidFill>
              </a:defRPr>
            </a:lvl1pPr>
            <a:lvl2pPr marL="397764" indent="0" algn="ctr">
              <a:buFont typeface="Arial" panose="020B0604020202020204" pitchFamily="34" charset="0"/>
              <a:buNone/>
              <a:defRPr sz="1350">
                <a:solidFill>
                  <a:schemeClr val="accent3"/>
                </a:solidFill>
              </a:defRPr>
            </a:lvl2pPr>
            <a:lvl3pPr marL="740664" indent="0" algn="ctr">
              <a:buFont typeface="Arial" panose="020B0604020202020204" pitchFamily="34" charset="0"/>
              <a:buNone/>
              <a:defRPr sz="1200">
                <a:solidFill>
                  <a:schemeClr val="accent3"/>
                </a:solidFill>
              </a:defRPr>
            </a:lvl3pPr>
            <a:lvl4pPr marL="1083564" indent="0" algn="ctr">
              <a:buFont typeface="Arial" panose="020B0604020202020204" pitchFamily="34" charset="0"/>
              <a:buNone/>
              <a:defRPr sz="1200">
                <a:solidFill>
                  <a:schemeClr val="accent3"/>
                </a:solidFill>
              </a:defRPr>
            </a:lvl4pPr>
            <a:lvl5pPr marL="1426464" indent="0" algn="ctr">
              <a:buFont typeface="Arial" panose="020B0604020202020204" pitchFamily="34" charset="0"/>
              <a:buNone/>
              <a:defRPr sz="1050">
                <a:solidFill>
                  <a:schemeClr val="accent3"/>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19"/>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4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4782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1" y="376"/>
            <a:ext cx="4676174" cy="685762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Diagonal Corners Snipped 10">
            <a:extLst>
              <a:ext uri="{FF2B5EF4-FFF2-40B4-BE49-F238E27FC236}">
                <a16:creationId xmlns:a16="http://schemas.microsoft.com/office/drawing/2014/main" id="{836AFDEB-3C72-49E0-9B45-DC9EFBA6587F}"/>
              </a:ext>
            </a:extLst>
          </p:cNvPr>
          <p:cNvSpPr/>
          <p:nvPr userDrawn="1"/>
        </p:nvSpPr>
        <p:spPr bwMode="white">
          <a:xfrm>
            <a:off x="380696" y="409286"/>
            <a:ext cx="3952537" cy="5945780"/>
          </a:xfrm>
          <a:prstGeom prst="snip2DiagRect">
            <a:avLst>
              <a:gd name="adj1" fmla="val 0"/>
              <a:gd name="adj2" fmla="val 10697"/>
            </a:avLst>
          </a:prstGeom>
          <a:solidFill>
            <a:schemeClr val="accent3"/>
          </a:solidFill>
          <a:ln>
            <a:noFill/>
          </a:ln>
          <a:effectLst>
            <a:outerShdw blurRad="63500" sx="102000" sy="102000" algn="ctr" rotWithShape="0">
              <a:prstClr val="black">
                <a:alpha val="40000"/>
              </a:prstClr>
            </a:outerShdw>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2" name="Title 1"/>
          <p:cNvSpPr>
            <a:spLocks noGrp="1"/>
          </p:cNvSpPr>
          <p:nvPr>
            <p:ph type="title" hasCustomPrompt="1"/>
          </p:nvPr>
        </p:nvSpPr>
        <p:spPr>
          <a:xfrm>
            <a:off x="5198082" y="477366"/>
            <a:ext cx="3483000" cy="1341602"/>
          </a:xfrm>
        </p:spPr>
        <p:txBody>
          <a:bodyPr anchor="ctr" anchorCtr="0">
            <a:normAutofit/>
          </a:bodyPr>
          <a:lstStyle>
            <a:lvl1pPr algn="ctr">
              <a:lnSpc>
                <a:spcPct val="84000"/>
              </a:lnSpc>
              <a:defRPr sz="3600" baseline="0">
                <a:solidFill>
                  <a:schemeClr val="tx2"/>
                </a:solidFill>
              </a:defRPr>
            </a:lvl1pPr>
          </a:lstStyle>
          <a:p>
            <a:r>
              <a:rPr lang="en-US" noProof="0"/>
              <a:t>Click To Edit Master Title Style</a:t>
            </a:r>
          </a:p>
        </p:txBody>
      </p:sp>
      <p:sp>
        <p:nvSpPr>
          <p:cNvPr id="4" name="Text Placeholder 3"/>
          <p:cNvSpPr>
            <a:spLocks noGrp="1"/>
          </p:cNvSpPr>
          <p:nvPr>
            <p:ph type="body" sz="half" idx="2"/>
          </p:nvPr>
        </p:nvSpPr>
        <p:spPr>
          <a:xfrm>
            <a:off x="5198093" y="1966453"/>
            <a:ext cx="3483001" cy="4388615"/>
          </a:xfrm>
        </p:spPr>
        <p:txBody>
          <a:bodyPr/>
          <a:lstStyle>
            <a:lvl1pPr marL="214313" indent="-214313">
              <a:lnSpc>
                <a:spcPct val="100000"/>
              </a:lnSpc>
              <a:spcBef>
                <a:spcPts val="0"/>
              </a:spcBef>
              <a:spcAft>
                <a:spcPts val="0"/>
              </a:spcAft>
              <a:buFont typeface="Arial" panose="020B0604020202020204" pitchFamily="34" charset="0"/>
              <a:buChar char="•"/>
              <a:defRPr sz="1350">
                <a:solidFill>
                  <a:schemeClr val="tx2"/>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noProof="0"/>
              <a:t>Click to edit Master text styles</a:t>
            </a:r>
          </a:p>
        </p:txBody>
      </p:sp>
      <p:sp>
        <p:nvSpPr>
          <p:cNvPr id="5" name="Date Placeholder 4"/>
          <p:cNvSpPr>
            <a:spLocks noGrp="1"/>
          </p:cNvSpPr>
          <p:nvPr>
            <p:ph type="dt" sz="half" idx="10"/>
          </p:nvPr>
        </p:nvSpPr>
        <p:spPr>
          <a:xfrm>
            <a:off x="380693" y="6453386"/>
            <a:ext cx="903429" cy="404614"/>
          </a:xfrm>
        </p:spPr>
        <p:txBody>
          <a:bodyPr/>
          <a:lstStyle>
            <a:lvl1pPr>
              <a:defRPr>
                <a:solidFill>
                  <a:schemeClr val="bg1"/>
                </a:solidFill>
              </a:defRPr>
            </a:lvl1pPr>
          </a:lstStyle>
          <a:p>
            <a:fld id="{3B77EF04-6424-4B70-94D1-FC932CBBDD9B}" type="datetimeFigureOut">
              <a:rPr lang="en-US" noProof="0" smtClean="0"/>
              <a:pPr/>
              <a:t>9/6/2021</a:t>
            </a:fld>
            <a:endParaRPr lang="en-US" noProof="0" dirty="0"/>
          </a:p>
        </p:txBody>
      </p:sp>
      <p:sp>
        <p:nvSpPr>
          <p:cNvPr id="6" name="Footer Placeholder 5"/>
          <p:cNvSpPr>
            <a:spLocks noGrp="1"/>
          </p:cNvSpPr>
          <p:nvPr>
            <p:ph type="ftr" sz="quarter" idx="11"/>
          </p:nvPr>
        </p:nvSpPr>
        <p:spPr>
          <a:xfrm>
            <a:off x="2552974" y="6453386"/>
            <a:ext cx="1780256" cy="404614"/>
          </a:xfrm>
        </p:spPr>
        <p:txBody>
          <a:bodyPr/>
          <a:lstStyle>
            <a:lvl1pPr>
              <a:defRPr>
                <a:solidFill>
                  <a:schemeClr val="bg1"/>
                </a:solidFill>
              </a:defRPr>
            </a:lvl1pPr>
          </a:lstStyle>
          <a:p>
            <a:r>
              <a:rPr lang="en-US" noProof="0" dirty="0"/>
              <a:t>Add a footer </a:t>
            </a:r>
          </a:p>
        </p:txBody>
      </p:sp>
      <p:sp>
        <p:nvSpPr>
          <p:cNvPr id="7" name="Slide Number Placeholder 6"/>
          <p:cNvSpPr>
            <a:spLocks noGrp="1"/>
          </p:cNvSpPr>
          <p:nvPr>
            <p:ph type="sldNum" sz="quarter" idx="12"/>
          </p:nvPr>
        </p:nvSpPr>
        <p:spPr>
          <a:xfrm>
            <a:off x="7412357"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Rectangle 8" title="Divider Bar"/>
          <p:cNvSpPr/>
          <p:nvPr/>
        </p:nvSpPr>
        <p:spPr>
          <a:xfrm>
            <a:off x="4676173" y="-376"/>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L-Shape 11">
            <a:extLst>
              <a:ext uri="{FF2B5EF4-FFF2-40B4-BE49-F238E27FC236}">
                <a16:creationId xmlns:a16="http://schemas.microsoft.com/office/drawing/2014/main" id="{26A5AA85-E28D-4647-B000-742C83A8047D}"/>
              </a:ext>
            </a:extLst>
          </p:cNvPr>
          <p:cNvSpPr>
            <a:spLocks noChangeAspect="1"/>
          </p:cNvSpPr>
          <p:nvPr userDrawn="1"/>
        </p:nvSpPr>
        <p:spPr>
          <a:xfrm flipV="1">
            <a:off x="5134330" y="372094"/>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3" name="L-Shape 12">
            <a:extLst>
              <a:ext uri="{FF2B5EF4-FFF2-40B4-BE49-F238E27FC236}">
                <a16:creationId xmlns:a16="http://schemas.microsoft.com/office/drawing/2014/main" id="{C3CD9875-0A2E-4F4D-ACB7-87DD98EED9D0}"/>
              </a:ext>
            </a:extLst>
          </p:cNvPr>
          <p:cNvSpPr>
            <a:spLocks noChangeAspect="1"/>
          </p:cNvSpPr>
          <p:nvPr userDrawn="1"/>
        </p:nvSpPr>
        <p:spPr>
          <a:xfrm flipH="1">
            <a:off x="8293831" y="5819548"/>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19" name="Picture Placeholder 18">
            <a:extLst>
              <a:ext uri="{FF2B5EF4-FFF2-40B4-BE49-F238E27FC236}">
                <a16:creationId xmlns:a16="http://schemas.microsoft.com/office/drawing/2014/main" id="{D57F3340-8A42-40F0-BF5B-EEF6E3E88E6E}"/>
              </a:ext>
            </a:extLst>
          </p:cNvPr>
          <p:cNvSpPr>
            <a:spLocks noGrp="1"/>
          </p:cNvSpPr>
          <p:nvPr>
            <p:ph type="pic" idx="1"/>
          </p:nvPr>
        </p:nvSpPr>
        <p:spPr>
          <a:xfrm>
            <a:off x="604687" y="668618"/>
            <a:ext cx="3484988" cy="5383413"/>
          </a:xfrm>
          <a:custGeom>
            <a:avLst/>
            <a:gdLst>
              <a:gd name="connsiteX0" fmla="*/ 0 w 4646651"/>
              <a:gd name="connsiteY0" fmla="*/ 0 h 5383413"/>
              <a:gd name="connsiteX1" fmla="*/ 4168046 w 4646651"/>
              <a:gd name="connsiteY1" fmla="*/ 0 h 5383413"/>
              <a:gd name="connsiteX2" fmla="*/ 4646651 w 4646651"/>
              <a:gd name="connsiteY2" fmla="*/ 478605 h 5383413"/>
              <a:gd name="connsiteX3" fmla="*/ 4646651 w 4646651"/>
              <a:gd name="connsiteY3" fmla="*/ 5383413 h 5383413"/>
              <a:gd name="connsiteX4" fmla="*/ 478605 w 4646651"/>
              <a:gd name="connsiteY4" fmla="*/ 5383413 h 5383413"/>
              <a:gd name="connsiteX5" fmla="*/ 0 w 4646651"/>
              <a:gd name="connsiteY5" fmla="*/ 4904808 h 5383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46651" h="5383413">
                <a:moveTo>
                  <a:pt x="0" y="0"/>
                </a:moveTo>
                <a:lnTo>
                  <a:pt x="4168046" y="0"/>
                </a:lnTo>
                <a:lnTo>
                  <a:pt x="4646651" y="478605"/>
                </a:lnTo>
                <a:lnTo>
                  <a:pt x="4646651" y="5383413"/>
                </a:lnTo>
                <a:lnTo>
                  <a:pt x="478605" y="5383413"/>
                </a:lnTo>
                <a:lnTo>
                  <a:pt x="0" y="4904808"/>
                </a:lnTo>
                <a:close/>
              </a:path>
            </a:pathLst>
          </a:custGeom>
          <a:ln w="57150">
            <a:solidFill>
              <a:schemeClr val="bg1"/>
            </a:solidFill>
          </a:ln>
        </p:spPr>
        <p:txBody>
          <a:bodyPr wrap="square" anchor="ctr">
            <a:noAutofit/>
          </a:bodyPr>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noProof="0"/>
              <a:t>Click icon to add picture</a:t>
            </a:r>
            <a:endParaRPr lang="en-US" noProof="0" dirty="0"/>
          </a:p>
        </p:txBody>
      </p:sp>
      <p:sp>
        <p:nvSpPr>
          <p:cNvPr id="20" name="L-Shape 19">
            <a:extLst>
              <a:ext uri="{FF2B5EF4-FFF2-40B4-BE49-F238E27FC236}">
                <a16:creationId xmlns:a16="http://schemas.microsoft.com/office/drawing/2014/main" id="{CC096F9F-3AD4-4FC8-823F-DBD962E2E1C6}"/>
              </a:ext>
            </a:extLst>
          </p:cNvPr>
          <p:cNvSpPr>
            <a:spLocks noChangeAspect="1"/>
          </p:cNvSpPr>
          <p:nvPr userDrawn="1"/>
        </p:nvSpPr>
        <p:spPr>
          <a:xfrm flipH="1" flipV="1">
            <a:off x="8265988" y="361519"/>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sp>
        <p:nvSpPr>
          <p:cNvPr id="21" name="L-Shape 20">
            <a:extLst>
              <a:ext uri="{FF2B5EF4-FFF2-40B4-BE49-F238E27FC236}">
                <a16:creationId xmlns:a16="http://schemas.microsoft.com/office/drawing/2014/main" id="{9CFFEAD0-9992-49A8-A068-3357E08CD7C0}"/>
              </a:ext>
            </a:extLst>
          </p:cNvPr>
          <p:cNvSpPr>
            <a:spLocks noChangeAspect="1"/>
          </p:cNvSpPr>
          <p:nvPr userDrawn="1"/>
        </p:nvSpPr>
        <p:spPr>
          <a:xfrm>
            <a:off x="5149075" y="5819547"/>
            <a:ext cx="469478" cy="614197"/>
          </a:xfrm>
          <a:prstGeom prst="corner">
            <a:avLst>
              <a:gd name="adj1" fmla="val 4470"/>
              <a:gd name="adj2" fmla="val 4823"/>
            </a:avLst>
          </a:prstGeom>
          <a:solidFill>
            <a:schemeClr val="tx2"/>
          </a:solidFill>
          <a:ln w="28575">
            <a:solidFill>
              <a:schemeClr val="tx2"/>
            </a:solidFill>
          </a:ln>
          <a:effectLst/>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solidFill>
                <a:schemeClr val="tx2"/>
              </a:solidFill>
            </a:endParaRPr>
          </a:p>
        </p:txBody>
      </p:sp>
      <p:cxnSp>
        <p:nvCxnSpPr>
          <p:cNvPr id="23" name="Straight Connector 22">
            <a:extLst>
              <a:ext uri="{FF2B5EF4-FFF2-40B4-BE49-F238E27FC236}">
                <a16:creationId xmlns:a16="http://schemas.microsoft.com/office/drawing/2014/main" id="{D470145D-417E-4648-AB08-0A7974A629E0}"/>
              </a:ext>
            </a:extLst>
          </p:cNvPr>
          <p:cNvCxnSpPr/>
          <p:nvPr userDrawn="1"/>
        </p:nvCxnSpPr>
        <p:spPr>
          <a:xfrm>
            <a:off x="5338917" y="1789472"/>
            <a:ext cx="3213000" cy="0"/>
          </a:xfrm>
          <a:prstGeom prst="line">
            <a:avLst/>
          </a:prstGeom>
          <a:ln w="28575">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431438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bwMode="blackWhite">
      <p:bgPr>
        <a:gradFill flip="none" rotWithShape="1">
          <a:gsLst>
            <a:gs pos="0">
              <a:schemeClr val="bg2">
                <a:lumMod val="50000"/>
              </a:schemeClr>
            </a:gs>
            <a:gs pos="33000">
              <a:schemeClr val="bg2"/>
            </a:gs>
            <a:gs pos="66000">
              <a:schemeClr val="bg2">
                <a:lumMod val="75000"/>
              </a:schemeClr>
            </a:gs>
            <a:gs pos="97000">
              <a:schemeClr val="bg2">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73769" y="1301383"/>
            <a:ext cx="7209728" cy="2852737"/>
          </a:xfrm>
        </p:spPr>
        <p:txBody>
          <a:bodyPr anchor="b">
            <a:normAutofit/>
          </a:bodyPr>
          <a:lstStyle>
            <a:lvl1pPr algn="r">
              <a:defRPr sz="5400" cap="none" baseline="0">
                <a:solidFill>
                  <a:schemeClr val="tx1"/>
                </a:solidFill>
              </a:defRPr>
            </a:lvl1pPr>
          </a:lstStyle>
          <a:p>
            <a:r>
              <a:rPr lang="en-US" noProof="0"/>
              <a:t>Click To Edit Master Title Style</a:t>
            </a:r>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noProof="0"/>
              <a:t>Click to edit Master text styles</a:t>
            </a:r>
          </a:p>
        </p:txBody>
      </p:sp>
      <p:sp>
        <p:nvSpPr>
          <p:cNvPr id="4" name="Date Placeholder 3"/>
          <p:cNvSpPr>
            <a:spLocks noGrp="1"/>
          </p:cNvSpPr>
          <p:nvPr>
            <p:ph type="dt" sz="half" idx="10"/>
          </p:nvPr>
        </p:nvSpPr>
        <p:spPr>
          <a:xfrm>
            <a:off x="554192" y="6453386"/>
            <a:ext cx="1216807" cy="404614"/>
          </a:xfrm>
        </p:spPr>
        <p:txBody>
          <a:bodyPr/>
          <a:lstStyle>
            <a:lvl1pPr>
              <a:defRPr>
                <a:solidFill>
                  <a:schemeClr val="tx2"/>
                </a:solidFill>
              </a:defRPr>
            </a:lvl1pPr>
          </a:lstStyle>
          <a:p>
            <a:fld id="{3B77EF04-6424-4B70-94D1-FC932CBBDD9B}" type="datetimeFigureOut">
              <a:rPr lang="en-US" noProof="0" smtClean="0"/>
              <a:t>9/6/2021</a:t>
            </a:fld>
            <a:endParaRPr lang="en-US" noProof="0" dirty="0"/>
          </a:p>
        </p:txBody>
      </p:sp>
      <p:sp>
        <p:nvSpPr>
          <p:cNvPr id="5" name="Footer Placeholder 4"/>
          <p:cNvSpPr>
            <a:spLocks noGrp="1"/>
          </p:cNvSpPr>
          <p:nvPr>
            <p:ph type="ftr" sz="quarter" idx="11"/>
          </p:nvPr>
        </p:nvSpPr>
        <p:spPr>
          <a:xfrm>
            <a:off x="1938245" y="6453386"/>
            <a:ext cx="5267533" cy="404614"/>
          </a:xfrm>
        </p:spPr>
        <p:txBody>
          <a:bodyPr/>
          <a:lstStyle>
            <a:lvl1pPr algn="ctr">
              <a:defRPr>
                <a:solidFill>
                  <a:schemeClr val="tx2"/>
                </a:solidFill>
              </a:defRPr>
            </a:lvl1pPr>
          </a:lstStyle>
          <a:p>
            <a:r>
              <a:rPr lang="en-US" noProof="0" dirty="0"/>
              <a:t>Add a footer </a:t>
            </a:r>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B38049E5-7B53-4E85-8972-7D6C4BCE5BB9}" type="slidenum">
              <a:rPr lang="en-US" noProof="0" smtClean="0"/>
              <a:t>‹#›</a:t>
            </a:fld>
            <a:endParaRPr lang="en-US" noProof="0" dirty="0"/>
          </a:p>
        </p:txBody>
      </p:sp>
      <p:sp>
        <p:nvSpPr>
          <p:cNvPr id="9" name="L-Shape 8">
            <a:extLst>
              <a:ext uri="{FF2B5EF4-FFF2-40B4-BE49-F238E27FC236}">
                <a16:creationId xmlns:a16="http://schemas.microsoft.com/office/drawing/2014/main" id="{BF5B4C6D-2825-4690-8D32-39CBF5E0F7E6}"/>
              </a:ext>
            </a:extLst>
          </p:cNvPr>
          <p:cNvSpPr/>
          <p:nvPr userDrawn="1"/>
        </p:nvSpPr>
        <p:spPr>
          <a:xfrm rot="10800000" flipV="1">
            <a:off x="6399245" y="1820276"/>
            <a:ext cx="2079000" cy="4158497"/>
          </a:xfrm>
          <a:prstGeom prst="corner">
            <a:avLst>
              <a:gd name="adj1" fmla="val 7397"/>
              <a:gd name="adj2" fmla="val 7750"/>
            </a:avLst>
          </a:prstGeom>
          <a:solidFill>
            <a:schemeClr val="accent3"/>
          </a:solidFill>
          <a:ln>
            <a:solidFill>
              <a:schemeClr val="accent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
        <p:nvSpPr>
          <p:cNvPr id="8" name="L-Shape 7">
            <a:extLst>
              <a:ext uri="{FF2B5EF4-FFF2-40B4-BE49-F238E27FC236}">
                <a16:creationId xmlns:a16="http://schemas.microsoft.com/office/drawing/2014/main" id="{DFD43940-6D78-4E75-BDB6-8792768BB894}"/>
              </a:ext>
            </a:extLst>
          </p:cNvPr>
          <p:cNvSpPr/>
          <p:nvPr userDrawn="1"/>
        </p:nvSpPr>
        <p:spPr>
          <a:xfrm flipH="1">
            <a:off x="6214740" y="1685657"/>
            <a:ext cx="2364232" cy="4408489"/>
          </a:xfrm>
          <a:prstGeom prst="corner">
            <a:avLst>
              <a:gd name="adj1" fmla="val 5837"/>
              <a:gd name="adj2" fmla="val 6502"/>
            </a:avLst>
          </a:prstGeom>
          <a:solidFill>
            <a:srgbClr val="EFEDE3"/>
          </a:solidFill>
          <a:ln>
            <a:solidFill>
              <a:srgbClr val="EFEDE3"/>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sz="1350" noProof="0" dirty="0"/>
          </a:p>
        </p:txBody>
      </p:sp>
    </p:spTree>
    <p:extLst>
      <p:ext uri="{BB962C8B-B14F-4D97-AF65-F5344CB8AC3E}">
        <p14:creationId xmlns:p14="http://schemas.microsoft.com/office/powerpoint/2010/main" val="3065087982"/>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normAutofit/>
          </a:bodyPr>
          <a:lstStyle>
            <a:lvl1pPr>
              <a:defRPr sz="3600">
                <a:solidFill>
                  <a:schemeClr val="tx2"/>
                </a:solidFill>
              </a:defRPr>
            </a:lvl1pPr>
          </a:lstStyle>
          <a:p>
            <a:r>
              <a:rPr lang="en-US" noProof="0"/>
              <a:t>Click To Edit Master Title Style</a:t>
            </a:r>
          </a:p>
        </p:txBody>
      </p:sp>
      <p:sp>
        <p:nvSpPr>
          <p:cNvPr id="3" name="Content Placeholder 2"/>
          <p:cNvSpPr>
            <a:spLocks noGrp="1"/>
          </p:cNvSpPr>
          <p:nvPr>
            <p:ph sz="half" idx="1"/>
          </p:nvPr>
        </p:nvSpPr>
        <p:spPr>
          <a:xfrm>
            <a:off x="1028701" y="2286002"/>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Content Placeholder 3"/>
          <p:cNvSpPr>
            <a:spLocks noGrp="1"/>
          </p:cNvSpPr>
          <p:nvPr>
            <p:ph sz="half" idx="2"/>
          </p:nvPr>
        </p:nvSpPr>
        <p:spPr>
          <a:xfrm>
            <a:off x="4894054" y="2286002"/>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 name="Date Placeholder 4"/>
          <p:cNvSpPr>
            <a:spLocks noGrp="1"/>
          </p:cNvSpPr>
          <p:nvPr>
            <p:ph type="dt" sz="half" idx="10"/>
          </p:nvPr>
        </p:nvSpPr>
        <p:spPr/>
        <p:txBody>
          <a:bodyPr/>
          <a:lstStyle/>
          <a:p>
            <a:fld id="{3B77EF04-6424-4B70-94D1-FC932CBBDD9B}" type="datetimeFigureOut">
              <a:rPr lang="en-US" noProof="0" smtClean="0"/>
              <a:t>9/6/2021</a:t>
            </a:fld>
            <a:endParaRPr lang="en-US" noProof="0" dirty="0"/>
          </a:p>
        </p:txBody>
      </p:sp>
      <p:sp>
        <p:nvSpPr>
          <p:cNvPr id="6" name="Footer Placeholder 5"/>
          <p:cNvSpPr>
            <a:spLocks noGrp="1"/>
          </p:cNvSpPr>
          <p:nvPr>
            <p:ph type="ftr" sz="quarter" idx="11"/>
          </p:nvPr>
        </p:nvSpPr>
        <p:spPr/>
        <p:txBody>
          <a:bodyPr/>
          <a:lstStyle/>
          <a:p>
            <a:r>
              <a:rPr lang="en-US" noProof="0" dirty="0"/>
              <a:t>Add a footer </a:t>
            </a:r>
          </a:p>
        </p:txBody>
      </p:sp>
      <p:sp>
        <p:nvSpPr>
          <p:cNvPr id="7" name="Slide Number Placeholder 6"/>
          <p:cNvSpPr>
            <a:spLocks noGrp="1"/>
          </p:cNvSpPr>
          <p:nvPr>
            <p:ph type="sldNum" sz="quarter" idx="12"/>
          </p:nvPr>
        </p:nvSpPr>
        <p:spPr/>
        <p:txBody>
          <a:bodyPr/>
          <a:lstStyle/>
          <a:p>
            <a:fld id="{B38049E5-7B53-4E85-8972-7D6C4BCE5BB9}" type="slidenum">
              <a:rPr lang="en-US" noProof="0" smtClean="0"/>
              <a:t>‹#›</a:t>
            </a:fld>
            <a:endParaRPr lang="en-US" noProof="0" dirty="0"/>
          </a:p>
        </p:txBody>
      </p:sp>
    </p:spTree>
    <p:extLst>
      <p:ext uri="{BB962C8B-B14F-4D97-AF65-F5344CB8AC3E}">
        <p14:creationId xmlns:p14="http://schemas.microsoft.com/office/powerpoint/2010/main" val="1083678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blackGray">
      <p:bgPr>
        <a:solidFill>
          <a:schemeClr val="bg2"/>
        </a:solidFill>
        <a:effectLst/>
      </p:bgPr>
    </p:bg>
    <p:spTree>
      <p:nvGrpSpPr>
        <p:cNvPr id="1" name=""/>
        <p:cNvGrpSpPr/>
        <p:nvPr/>
      </p:nvGrpSpPr>
      <p:grpSpPr>
        <a:xfrm>
          <a:off x="0" y="0"/>
          <a:ext cx="0" cy="0"/>
          <a:chOff x="0" y="0"/>
          <a:chExt cx="0" cy="0"/>
        </a:xfrm>
      </p:grpSpPr>
      <p:sp>
        <p:nvSpPr>
          <p:cNvPr id="8" name="Rectangle 7" title="Side bar">
            <a:extLst>
              <a:ext uri="{FF2B5EF4-FFF2-40B4-BE49-F238E27FC236}">
                <a16:creationId xmlns:a16="http://schemas.microsoft.com/office/drawing/2014/main" id="{FFA7AFEF-D97A-4A94-A884-7F95E91332B7}"/>
              </a:ext>
            </a:extLst>
          </p:cNvPr>
          <p:cNvSpPr/>
          <p:nvPr userDrawn="1"/>
        </p:nvSpPr>
        <p:spPr>
          <a:xfrm>
            <a:off x="466571" y="0"/>
            <a:ext cx="108000" cy="6876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noProof="0"/>
              <a:t>Click to edit Master title style</a:t>
            </a:r>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900" baseline="0">
                <a:solidFill>
                  <a:schemeClr val="tx2"/>
                </a:solidFill>
              </a:defRPr>
            </a:lvl1pPr>
          </a:lstStyle>
          <a:p>
            <a:fld id="{3B77EF04-6424-4B70-94D1-FC932CBBDD9B}" type="datetimeFigureOut">
              <a:rPr lang="en-US" noProof="0" smtClean="0"/>
              <a:t>9/6/2021</a:t>
            </a:fld>
            <a:endParaRPr lang="en-US" noProof="0" dirty="0"/>
          </a:p>
        </p:txBody>
      </p:sp>
      <p:sp>
        <p:nvSpPr>
          <p:cNvPr id="5" name="Footer Placeholder 4"/>
          <p:cNvSpPr>
            <a:spLocks noGrp="1"/>
          </p:cNvSpPr>
          <p:nvPr>
            <p:ph type="ftr" sz="quarter" idx="3"/>
          </p:nvPr>
        </p:nvSpPr>
        <p:spPr>
          <a:xfrm>
            <a:off x="2170184" y="6453386"/>
            <a:ext cx="4710623" cy="404614"/>
          </a:xfrm>
          <a:prstGeom prst="rect">
            <a:avLst/>
          </a:prstGeom>
        </p:spPr>
        <p:txBody>
          <a:bodyPr vert="horz" lIns="91440" tIns="45720" rIns="91440" bIns="45720" rtlCol="0" anchor="ctr"/>
          <a:lstStyle>
            <a:lvl1pPr algn="l">
              <a:defRPr sz="900" baseline="0">
                <a:solidFill>
                  <a:schemeClr val="tx2"/>
                </a:solidFill>
              </a:defRPr>
            </a:lvl1pPr>
          </a:lstStyle>
          <a:p>
            <a:r>
              <a:rPr lang="en-US" noProof="0" dirty="0"/>
              <a:t>Add a footer </a:t>
            </a:r>
          </a:p>
        </p:txBody>
      </p:sp>
      <p:sp>
        <p:nvSpPr>
          <p:cNvPr id="6" name="Slide Number Placeholder 5"/>
          <p:cNvSpPr>
            <a:spLocks noGrp="1"/>
          </p:cNvSpPr>
          <p:nvPr>
            <p:ph type="sldNum" sz="quarter" idx="4"/>
          </p:nvPr>
        </p:nvSpPr>
        <p:spPr>
          <a:xfrm>
            <a:off x="7104554" y="6453386"/>
            <a:ext cx="1197219" cy="404614"/>
          </a:xfrm>
          <a:prstGeom prst="rect">
            <a:avLst/>
          </a:prstGeom>
        </p:spPr>
        <p:txBody>
          <a:bodyPr vert="horz" lIns="91440" tIns="45720" rIns="91440" bIns="45720" rtlCol="0" anchor="ctr"/>
          <a:lstStyle>
            <a:lvl1pPr algn="r">
              <a:defRPr sz="900" baseline="0">
                <a:solidFill>
                  <a:schemeClr val="tx2"/>
                </a:solidFill>
              </a:defRPr>
            </a:lvl1pPr>
          </a:lstStyle>
          <a:p>
            <a:fld id="{B38049E5-7B53-4E85-8972-7D6C4BCE5BB9}" type="slidenum">
              <a:rPr lang="en-US" noProof="0" smtClean="0"/>
              <a:t>‹#›</a:t>
            </a:fld>
            <a:endParaRPr lang="en-US" noProof="0" dirty="0"/>
          </a:p>
        </p:txBody>
      </p:sp>
      <p:sp>
        <p:nvSpPr>
          <p:cNvPr id="9" name="Rectangle 8" title="Side bar"/>
          <p:cNvSpPr/>
          <p:nvPr/>
        </p:nvSpPr>
        <p:spPr>
          <a:xfrm>
            <a:off x="358571" y="376"/>
            <a:ext cx="108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384429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defTabSz="685800" rtl="0" eaLnBrk="1" latinLnBrk="0" hangingPunct="1">
        <a:lnSpc>
          <a:spcPct val="89000"/>
        </a:lnSpc>
        <a:spcBef>
          <a:spcPct val="0"/>
        </a:spcBef>
        <a:buNone/>
        <a:defRPr sz="3300" kern="1200" baseline="0">
          <a:solidFill>
            <a:schemeClr val="tx2"/>
          </a:solidFill>
          <a:latin typeface="+mj-lt"/>
          <a:ea typeface="+mj-ea"/>
          <a:cs typeface="+mj-cs"/>
        </a:defRPr>
      </a:lvl1pPr>
    </p:titleStyle>
    <p:bodyStyle>
      <a:lvl1pPr marL="257175" indent="-257175" algn="l" defTabSz="685800" rtl="0" eaLnBrk="1" latinLnBrk="0" hangingPunct="1">
        <a:lnSpc>
          <a:spcPct val="94000"/>
        </a:lnSpc>
        <a:spcBef>
          <a:spcPts val="750"/>
        </a:spcBef>
        <a:spcAft>
          <a:spcPts val="150"/>
        </a:spcAft>
        <a:buFont typeface="Arial" panose="020B0604020202020204" pitchFamily="34" charset="0"/>
        <a:buChar char="•"/>
        <a:defRPr sz="1800" kern="1200" baseline="0">
          <a:solidFill>
            <a:schemeClr val="tx2"/>
          </a:solidFill>
          <a:latin typeface="+mn-lt"/>
          <a:ea typeface="+mn-ea"/>
          <a:cs typeface="+mn-cs"/>
        </a:defRPr>
      </a:lvl1pPr>
      <a:lvl2pPr marL="654939" indent="-257175" algn="l" defTabSz="685800" rtl="0" eaLnBrk="1" latinLnBrk="0" hangingPunct="1">
        <a:lnSpc>
          <a:spcPct val="94000"/>
        </a:lnSpc>
        <a:spcBef>
          <a:spcPts val="375"/>
        </a:spcBef>
        <a:spcAft>
          <a:spcPts val="150"/>
        </a:spcAft>
        <a:buFont typeface="Arial" panose="020B0604020202020204" pitchFamily="34" charset="0"/>
        <a:buChar char="•"/>
        <a:defRPr sz="1800" i="1" kern="1200" baseline="0">
          <a:solidFill>
            <a:schemeClr val="tx2"/>
          </a:solidFill>
          <a:latin typeface="+mn-lt"/>
          <a:ea typeface="+mn-ea"/>
          <a:cs typeface="+mn-cs"/>
        </a:defRPr>
      </a:lvl2pPr>
      <a:lvl3pPr marL="997839" indent="-257175" algn="l" defTabSz="685800" rtl="0" eaLnBrk="1" latinLnBrk="0" hangingPunct="1">
        <a:lnSpc>
          <a:spcPct val="94000"/>
        </a:lnSpc>
        <a:spcBef>
          <a:spcPts val="375"/>
        </a:spcBef>
        <a:spcAft>
          <a:spcPts val="150"/>
        </a:spcAft>
        <a:buFont typeface="Arial" panose="020B0604020202020204" pitchFamily="34" charset="0"/>
        <a:buChar char="•"/>
        <a:defRPr sz="1500" kern="1200" baseline="0">
          <a:solidFill>
            <a:schemeClr val="tx2"/>
          </a:solidFill>
          <a:latin typeface="+mn-lt"/>
          <a:ea typeface="+mn-ea"/>
          <a:cs typeface="+mn-cs"/>
        </a:defRPr>
      </a:lvl3pPr>
      <a:lvl4pPr marL="1340739" indent="-257175" algn="l" defTabSz="685800" rtl="0" eaLnBrk="1" latinLnBrk="0" hangingPunct="1">
        <a:lnSpc>
          <a:spcPct val="94000"/>
        </a:lnSpc>
        <a:spcBef>
          <a:spcPts val="375"/>
        </a:spcBef>
        <a:spcAft>
          <a:spcPts val="150"/>
        </a:spcAft>
        <a:buFont typeface="Arial" panose="020B0604020202020204" pitchFamily="34" charset="0"/>
        <a:buChar char="•"/>
        <a:defRPr sz="1500" i="1" kern="1200" baseline="0">
          <a:solidFill>
            <a:schemeClr val="tx2"/>
          </a:solidFill>
          <a:latin typeface="+mn-lt"/>
          <a:ea typeface="+mn-ea"/>
          <a:cs typeface="+mn-cs"/>
        </a:defRPr>
      </a:lvl4pPr>
      <a:lvl5pPr marL="1640777" indent="-214313" algn="l" defTabSz="685800" rtl="0" eaLnBrk="1" latinLnBrk="0" hangingPunct="1">
        <a:lnSpc>
          <a:spcPct val="94000"/>
        </a:lnSpc>
        <a:spcBef>
          <a:spcPts val="375"/>
        </a:spcBef>
        <a:spcAft>
          <a:spcPts val="150"/>
        </a:spcAft>
        <a:buFont typeface="Arial" panose="020B0604020202020204" pitchFamily="34" charset="0"/>
        <a:buChar char="•"/>
        <a:defRPr sz="1350" kern="1200" baseline="0">
          <a:solidFill>
            <a:schemeClr val="tx2"/>
          </a:solidFill>
          <a:latin typeface="+mn-lt"/>
          <a:ea typeface="+mn-ea"/>
          <a:cs typeface="+mn-cs"/>
        </a:defRPr>
      </a:lvl5pPr>
      <a:lvl6pPr marL="20574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200" i="1" kern="1200" baseline="0">
          <a:solidFill>
            <a:schemeClr val="tx2"/>
          </a:solidFill>
          <a:latin typeface="+mn-lt"/>
          <a:ea typeface="+mn-ea"/>
          <a:cs typeface="+mn-cs"/>
        </a:defRPr>
      </a:lvl6pPr>
      <a:lvl7pPr marL="24003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7pPr>
      <a:lvl8pPr marL="27432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i="1" kern="1200" baseline="0">
          <a:solidFill>
            <a:schemeClr val="tx2"/>
          </a:solidFill>
          <a:latin typeface="+mn-lt"/>
          <a:ea typeface="+mn-ea"/>
          <a:cs typeface="+mn-cs"/>
        </a:defRPr>
      </a:lvl8pPr>
      <a:lvl9pPr marL="3086100" indent="-288036" algn="l" defTabSz="685800" rtl="0" eaLnBrk="1" latinLnBrk="0" hangingPunct="1">
        <a:lnSpc>
          <a:spcPct val="94000"/>
        </a:lnSpc>
        <a:spcBef>
          <a:spcPts val="375"/>
        </a:spcBef>
        <a:spcAft>
          <a:spcPts val="150"/>
        </a:spcAft>
        <a:buFont typeface="Franklin Gothic Book" panose="020B0503020102020204" pitchFamily="34" charset="0"/>
        <a:buChar char="■"/>
        <a:defRPr sz="105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userDrawn="1">
          <p15:clr>
            <a:srgbClr val="F26B43"/>
          </p15:clr>
        </p15:guide>
        <p15:guide id="4" orient="horz" pos="1440" userDrawn="1">
          <p15:clr>
            <a:srgbClr val="F26B43"/>
          </p15:clr>
        </p15:guide>
        <p15:guide id="6" orient="horz" pos="3696" userDrawn="1">
          <p15:clr>
            <a:srgbClr val="F26B43"/>
          </p15:clr>
        </p15:guide>
        <p15:guide id="7" orient="horz" pos="432" userDrawn="1">
          <p15:clr>
            <a:srgbClr val="F26B43"/>
          </p15:clr>
        </p15:guide>
        <p15:guide id="8" orient="horz" pos="1512" userDrawn="1">
          <p15:clr>
            <a:srgbClr val="F26B43"/>
          </p15:clr>
        </p15:guide>
        <p15:guide id="9" pos="219" userDrawn="1">
          <p15:clr>
            <a:srgbClr val="F26B43"/>
          </p15:clr>
        </p15:guide>
        <p15:guide id="10" pos="30" userDrawn="1">
          <p15:clr>
            <a:srgbClr val="F26B43"/>
          </p15:clr>
        </p15:guide>
        <p15:guide id="11" pos="2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1048485" y="1554785"/>
            <a:ext cx="7128364" cy="2201500"/>
          </a:xfrm>
        </p:spPr>
        <p:txBody>
          <a:bodyPr>
            <a:spAutoFit/>
          </a:bodyPr>
          <a:lstStyle/>
          <a:p>
            <a:r>
              <a:rPr lang="en-US" sz="6000" dirty="0"/>
              <a:t>Le</a:t>
            </a:r>
            <a:r>
              <a:rPr lang="en-US" sz="5400" dirty="0"/>
              <a:t>sson 16:</a:t>
            </a:r>
            <a:br>
              <a:rPr lang="en-US" sz="5400" dirty="0"/>
            </a:br>
            <a:r>
              <a:rPr lang="en-US" sz="5400" dirty="0"/>
              <a:t>The Cost Of Discipleship </a:t>
            </a:r>
            <a:r>
              <a:rPr lang="en-US" sz="4000" dirty="0"/>
              <a:t>(Probably Peræa) </a:t>
            </a:r>
            <a:endParaRPr lang="en-US" dirty="0"/>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917334" y="4647264"/>
            <a:ext cx="7390666" cy="960840"/>
          </a:xfrm>
        </p:spPr>
        <p:txBody>
          <a:bodyPr wrap="square">
            <a:spAutoFit/>
          </a:bodyPr>
          <a:lstStyle/>
          <a:p>
            <a:r>
              <a:rPr lang="en-US" sz="3200" dirty="0"/>
              <a:t>Luke 14:25-35</a:t>
            </a:r>
          </a:p>
          <a:p>
            <a:r>
              <a:rPr lang="en-US" sz="2000" dirty="0"/>
              <a:t>September 1, 2021</a:t>
            </a:r>
          </a:p>
        </p:txBody>
      </p:sp>
    </p:spTree>
    <p:extLst>
      <p:ext uri="{BB962C8B-B14F-4D97-AF65-F5344CB8AC3E}">
        <p14:creationId xmlns:p14="http://schemas.microsoft.com/office/powerpoint/2010/main" val="3544216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42A3C-E0EB-4FF0-8C06-F41D132ED743}"/>
              </a:ext>
            </a:extLst>
          </p:cNvPr>
          <p:cNvSpPr>
            <a:spLocks noGrp="1"/>
          </p:cNvSpPr>
          <p:nvPr>
            <p:ph type="title"/>
          </p:nvPr>
        </p:nvSpPr>
        <p:spPr>
          <a:xfrm>
            <a:off x="747718" y="590554"/>
            <a:ext cx="7858125" cy="640175"/>
          </a:xfrm>
        </p:spPr>
        <p:txBody>
          <a:bodyPr>
            <a:spAutoFit/>
          </a:bodyPr>
          <a:lstStyle/>
          <a:p>
            <a:r>
              <a:rPr lang="en-US" sz="4000" dirty="0">
                <a:solidFill>
                  <a:schemeClr val="tx1"/>
                </a:solidFill>
              </a:rPr>
              <a:t>The Cost Of Discipleship</a:t>
            </a:r>
          </a:p>
        </p:txBody>
      </p:sp>
      <p:sp>
        <p:nvSpPr>
          <p:cNvPr id="3" name="Content Placeholder 2">
            <a:extLst>
              <a:ext uri="{FF2B5EF4-FFF2-40B4-BE49-F238E27FC236}">
                <a16:creationId xmlns:a16="http://schemas.microsoft.com/office/drawing/2014/main" id="{35C0593E-8B89-498A-9EDB-28785A3604A3}"/>
              </a:ext>
            </a:extLst>
          </p:cNvPr>
          <p:cNvSpPr>
            <a:spLocks noGrp="1"/>
          </p:cNvSpPr>
          <p:nvPr>
            <p:ph idx="1"/>
          </p:nvPr>
        </p:nvSpPr>
        <p:spPr>
          <a:xfrm>
            <a:off x="593895" y="1475250"/>
            <a:ext cx="8436983" cy="4719754"/>
          </a:xfrm>
        </p:spPr>
        <p:txBody>
          <a:bodyPr wrap="square">
            <a:spAutoFit/>
          </a:bodyPr>
          <a:lstStyle/>
          <a:p>
            <a:pPr marL="0" indent="0">
              <a:buNone/>
            </a:pPr>
            <a:r>
              <a:rPr lang="en-US" sz="2400" dirty="0">
                <a:solidFill>
                  <a:schemeClr val="tx1"/>
                </a:solidFill>
                <a:latin typeface="Trebuchet MS" panose="020B0603020202020204" pitchFamily="34" charset="0"/>
              </a:rPr>
              <a:t>Luke 14:34-35, </a:t>
            </a:r>
            <a:r>
              <a:rPr lang="en-US" sz="2400" i="1" dirty="0">
                <a:solidFill>
                  <a:schemeClr val="tx1"/>
                </a:solidFill>
                <a:latin typeface="Trebuchet MS" panose="020B0603020202020204" pitchFamily="34" charset="0"/>
              </a:rPr>
              <a:t>“Salt therefore is good: but if even the salt have lost its savor, wherewith shall it be seasoned? It is fit neither for the land nor for the dunghill: (men) cast it out. He that hath ears to hear, let him hear.”</a:t>
            </a:r>
          </a:p>
          <a:p>
            <a:r>
              <a:rPr lang="en-US" sz="2400" u="sng" dirty="0">
                <a:solidFill>
                  <a:schemeClr val="tx1"/>
                </a:solidFill>
                <a:latin typeface="Trebuchet MS" panose="020B0603020202020204" pitchFamily="34" charset="0"/>
              </a:rPr>
              <a:t>Salt is also a purifying agent</a:t>
            </a:r>
            <a:r>
              <a:rPr lang="en-US" sz="2400" dirty="0">
                <a:solidFill>
                  <a:schemeClr val="tx1"/>
                </a:solidFill>
                <a:latin typeface="Trebuchet MS" panose="020B0603020202020204" pitchFamily="34" charset="0"/>
              </a:rPr>
              <a:t> an antiseptic that makes things cleaner.</a:t>
            </a:r>
          </a:p>
          <a:p>
            <a:pPr lvl="1"/>
            <a:r>
              <a:rPr lang="en-US" sz="2400" dirty="0">
                <a:solidFill>
                  <a:schemeClr val="tx1"/>
                </a:solidFill>
                <a:latin typeface="Trebuchet MS" panose="020B0603020202020204" pitchFamily="34" charset="0"/>
              </a:rPr>
              <a:t>It may sting when it touches the wound, but it helps to kill infection.</a:t>
            </a:r>
          </a:p>
          <a:p>
            <a:r>
              <a:rPr lang="en-US" sz="2400" u="sng" dirty="0">
                <a:solidFill>
                  <a:schemeClr val="tx1"/>
                </a:solidFill>
                <a:latin typeface="Trebuchet MS" panose="020B0603020202020204" pitchFamily="34" charset="0"/>
              </a:rPr>
              <a:t>Salt gives flavor to things</a:t>
            </a:r>
            <a:r>
              <a:rPr lang="en-US" sz="2400" dirty="0">
                <a:solidFill>
                  <a:schemeClr val="tx1"/>
                </a:solidFill>
                <a:latin typeface="Trebuchet MS" panose="020B0603020202020204" pitchFamily="34" charset="0"/>
              </a:rPr>
              <a:t>.</a:t>
            </a:r>
          </a:p>
          <a:p>
            <a:r>
              <a:rPr lang="en-US" sz="2400" u="sng" dirty="0">
                <a:solidFill>
                  <a:schemeClr val="tx1"/>
                </a:solidFill>
                <a:latin typeface="Trebuchet MS" panose="020B0603020202020204" pitchFamily="34" charset="0"/>
              </a:rPr>
              <a:t>Salt makes people thirsty</a:t>
            </a:r>
            <a:r>
              <a:rPr lang="en-US" sz="2400" dirty="0">
                <a:solidFill>
                  <a:schemeClr val="tx1"/>
                </a:solidFill>
                <a:latin typeface="Trebuchet MS" panose="020B0603020202020204" pitchFamily="34" charset="0"/>
              </a:rPr>
              <a:t>. By our character and conduct, we ought to make others thirsty for the Lord Jesus Christ and the salvation that He alone can give.</a:t>
            </a:r>
          </a:p>
        </p:txBody>
      </p:sp>
    </p:spTree>
    <p:extLst>
      <p:ext uri="{BB962C8B-B14F-4D97-AF65-F5344CB8AC3E}">
        <p14:creationId xmlns:p14="http://schemas.microsoft.com/office/powerpoint/2010/main" val="18257202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42A3C-E0EB-4FF0-8C06-F41D132ED743}"/>
              </a:ext>
            </a:extLst>
          </p:cNvPr>
          <p:cNvSpPr>
            <a:spLocks noGrp="1"/>
          </p:cNvSpPr>
          <p:nvPr>
            <p:ph type="title"/>
          </p:nvPr>
        </p:nvSpPr>
        <p:spPr>
          <a:xfrm>
            <a:off x="747718" y="590554"/>
            <a:ext cx="7858125" cy="640175"/>
          </a:xfrm>
        </p:spPr>
        <p:txBody>
          <a:bodyPr>
            <a:spAutoFit/>
          </a:bodyPr>
          <a:lstStyle/>
          <a:p>
            <a:r>
              <a:rPr lang="en-US" sz="4000" dirty="0">
                <a:solidFill>
                  <a:schemeClr val="tx1"/>
                </a:solidFill>
              </a:rPr>
              <a:t>The Cost Of Discipleship</a:t>
            </a:r>
          </a:p>
        </p:txBody>
      </p:sp>
      <p:sp>
        <p:nvSpPr>
          <p:cNvPr id="3" name="Content Placeholder 2">
            <a:extLst>
              <a:ext uri="{FF2B5EF4-FFF2-40B4-BE49-F238E27FC236}">
                <a16:creationId xmlns:a16="http://schemas.microsoft.com/office/drawing/2014/main" id="{35C0593E-8B89-498A-9EDB-28785A3604A3}"/>
              </a:ext>
            </a:extLst>
          </p:cNvPr>
          <p:cNvSpPr>
            <a:spLocks noGrp="1"/>
          </p:cNvSpPr>
          <p:nvPr>
            <p:ph idx="1"/>
          </p:nvPr>
        </p:nvSpPr>
        <p:spPr>
          <a:xfrm>
            <a:off x="593891" y="1420936"/>
            <a:ext cx="8445334" cy="5401479"/>
          </a:xfrm>
        </p:spPr>
        <p:txBody>
          <a:bodyPr wrap="square">
            <a:spAutoFit/>
          </a:bodyPr>
          <a:lstStyle/>
          <a:p>
            <a:pPr marL="0" indent="0">
              <a:lnSpc>
                <a:spcPct val="100000"/>
              </a:lnSpc>
              <a:spcBef>
                <a:spcPts val="0"/>
              </a:spcBef>
              <a:spcAft>
                <a:spcPts val="0"/>
              </a:spcAft>
              <a:buNone/>
            </a:pPr>
            <a:r>
              <a:rPr lang="en-US" sz="2300" dirty="0">
                <a:solidFill>
                  <a:schemeClr val="tx1"/>
                </a:solidFill>
                <a:latin typeface="Trebuchet MS" panose="020B0603020202020204" pitchFamily="34" charset="0"/>
              </a:rPr>
              <a:t>Luke 14:34-35, </a:t>
            </a:r>
            <a:r>
              <a:rPr lang="en-US" sz="2300" i="1" dirty="0">
                <a:solidFill>
                  <a:schemeClr val="tx1"/>
                </a:solidFill>
                <a:latin typeface="Trebuchet MS" panose="020B0603020202020204" pitchFamily="34" charset="0"/>
              </a:rPr>
              <a:t>“Salt therefore is good: but if even the salt have lost its savor, wherewith shall it be seasoned? It is fit neither for the land nor for the dunghill: (men) cast it out. </a:t>
            </a:r>
            <a:r>
              <a:rPr lang="en-US" sz="2300" i="1" u="sng" dirty="0">
                <a:solidFill>
                  <a:schemeClr val="tx1"/>
                </a:solidFill>
                <a:latin typeface="Trebuchet MS" panose="020B0603020202020204" pitchFamily="34" charset="0"/>
              </a:rPr>
              <a:t>He that hath ears to hear, let him hear</a:t>
            </a:r>
            <a:r>
              <a:rPr lang="en-US" sz="2300" i="1" dirty="0">
                <a:solidFill>
                  <a:schemeClr val="tx1"/>
                </a:solidFill>
                <a:latin typeface="Trebuchet MS" panose="020B0603020202020204" pitchFamily="34" charset="0"/>
              </a:rPr>
              <a:t>.”</a:t>
            </a:r>
          </a:p>
          <a:p>
            <a:pPr>
              <a:lnSpc>
                <a:spcPct val="100000"/>
              </a:lnSpc>
              <a:spcBef>
                <a:spcPts val="0"/>
              </a:spcBef>
              <a:spcAft>
                <a:spcPts val="0"/>
              </a:spcAft>
            </a:pPr>
            <a:r>
              <a:rPr lang="en-US" sz="2300" dirty="0">
                <a:solidFill>
                  <a:schemeClr val="tx1"/>
                </a:solidFill>
                <a:latin typeface="Trebuchet MS" panose="020B0603020202020204" pitchFamily="34" charset="0"/>
              </a:rPr>
              <a:t>Our modern salt is pure and does not lose its flavor, but the salt in Jesus’ day was impure and could lose its flavor, especially if it came in contact with earth. Once the saltiness was gone, there was no way to restore it, and the salt was thrown out into the street to be walked on. NOTE: When a disciple loses his Christian character, he is “good for nothing” and will eventually be “walked on” by others and bring disgrace to Christ (from The Bible Exposition Commentary).</a:t>
            </a:r>
          </a:p>
          <a:p>
            <a:pPr>
              <a:lnSpc>
                <a:spcPct val="100000"/>
              </a:lnSpc>
              <a:spcBef>
                <a:spcPts val="0"/>
              </a:spcBef>
              <a:spcAft>
                <a:spcPts val="0"/>
              </a:spcAft>
            </a:pPr>
            <a:r>
              <a:rPr lang="en-US" sz="2300" dirty="0">
                <a:solidFill>
                  <a:schemeClr val="tx1"/>
                </a:solidFill>
                <a:latin typeface="Trebuchet MS" panose="020B0603020202020204" pitchFamily="34" charset="0"/>
              </a:rPr>
              <a:t>To hear is also to pay attention and make proper application (see Matthew 11:15; 13:9, 43; Mark 4:9, 23; Luke 8:8).</a:t>
            </a:r>
          </a:p>
        </p:txBody>
      </p:sp>
    </p:spTree>
    <p:extLst>
      <p:ext uri="{BB962C8B-B14F-4D97-AF65-F5344CB8AC3E}">
        <p14:creationId xmlns:p14="http://schemas.microsoft.com/office/powerpoint/2010/main" val="19460541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889FE-7B85-40C7-8441-909223A9B382}"/>
              </a:ext>
            </a:extLst>
          </p:cNvPr>
          <p:cNvSpPr>
            <a:spLocks noGrp="1"/>
          </p:cNvSpPr>
          <p:nvPr>
            <p:ph type="ctrTitle"/>
          </p:nvPr>
        </p:nvSpPr>
        <p:spPr>
          <a:xfrm>
            <a:off x="1048485" y="1185005"/>
            <a:ext cx="7128364" cy="2941062"/>
          </a:xfrm>
        </p:spPr>
        <p:txBody>
          <a:bodyPr>
            <a:spAutoFit/>
          </a:bodyPr>
          <a:lstStyle/>
          <a:p>
            <a:r>
              <a:rPr lang="en-US" sz="6000" dirty="0"/>
              <a:t>Le</a:t>
            </a:r>
            <a:r>
              <a:rPr lang="en-US" sz="5400" dirty="0"/>
              <a:t>sson 16:</a:t>
            </a:r>
            <a:br>
              <a:rPr lang="en-US" sz="5400" dirty="0"/>
            </a:br>
            <a:r>
              <a:rPr lang="en-US" sz="5400" dirty="0"/>
              <a:t>The Lost Sheep, Lost Coin, and Lost Son</a:t>
            </a:r>
            <a:r>
              <a:rPr lang="en-US" sz="4000" dirty="0"/>
              <a:t> </a:t>
            </a:r>
            <a:br>
              <a:rPr lang="en-US" sz="4000" dirty="0"/>
            </a:br>
            <a:r>
              <a:rPr lang="en-US" sz="4000" dirty="0"/>
              <a:t>and The Elder Brother</a:t>
            </a:r>
            <a:endParaRPr lang="en-US" dirty="0"/>
          </a:p>
        </p:txBody>
      </p:sp>
      <p:sp>
        <p:nvSpPr>
          <p:cNvPr id="3" name="Subtitle 2">
            <a:extLst>
              <a:ext uri="{FF2B5EF4-FFF2-40B4-BE49-F238E27FC236}">
                <a16:creationId xmlns:a16="http://schemas.microsoft.com/office/drawing/2014/main" id="{B87DC842-2DF4-46F3-AEC5-E38386DA6887}"/>
              </a:ext>
            </a:extLst>
          </p:cNvPr>
          <p:cNvSpPr>
            <a:spLocks noGrp="1"/>
          </p:cNvSpPr>
          <p:nvPr>
            <p:ph type="subTitle" idx="1"/>
          </p:nvPr>
        </p:nvSpPr>
        <p:spPr>
          <a:xfrm>
            <a:off x="917334" y="4647264"/>
            <a:ext cx="7390666" cy="960840"/>
          </a:xfrm>
        </p:spPr>
        <p:txBody>
          <a:bodyPr wrap="square">
            <a:spAutoFit/>
          </a:bodyPr>
          <a:lstStyle/>
          <a:p>
            <a:r>
              <a:rPr lang="en-US" sz="3200" dirty="0"/>
              <a:t>Luke 15:1-32</a:t>
            </a:r>
          </a:p>
          <a:p>
            <a:r>
              <a:rPr lang="en-US" sz="2000" dirty="0"/>
              <a:t>September 1, 2021</a:t>
            </a:r>
          </a:p>
        </p:txBody>
      </p:sp>
    </p:spTree>
    <p:extLst>
      <p:ext uri="{BB962C8B-B14F-4D97-AF65-F5344CB8AC3E}">
        <p14:creationId xmlns:p14="http://schemas.microsoft.com/office/powerpoint/2010/main" val="39759215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0980E-7565-4A59-AA51-8227908D627B}"/>
              </a:ext>
            </a:extLst>
          </p:cNvPr>
          <p:cNvSpPr>
            <a:spLocks noGrp="1"/>
          </p:cNvSpPr>
          <p:nvPr>
            <p:ph type="title"/>
          </p:nvPr>
        </p:nvSpPr>
        <p:spPr>
          <a:xfrm>
            <a:off x="1028700" y="685800"/>
            <a:ext cx="7200900" cy="585417"/>
          </a:xfrm>
        </p:spPr>
        <p:txBody>
          <a:bodyPr>
            <a:spAutoFit/>
          </a:bodyPr>
          <a:lstStyle/>
          <a:p>
            <a:r>
              <a:rPr lang="en-US" dirty="0">
                <a:solidFill>
                  <a:schemeClr val="tx1"/>
                </a:solidFill>
              </a:rPr>
              <a:t>Luke 15 Context</a:t>
            </a:r>
          </a:p>
        </p:txBody>
      </p:sp>
      <p:sp>
        <p:nvSpPr>
          <p:cNvPr id="3" name="Content Placeholder 2">
            <a:extLst>
              <a:ext uri="{FF2B5EF4-FFF2-40B4-BE49-F238E27FC236}">
                <a16:creationId xmlns:a16="http://schemas.microsoft.com/office/drawing/2014/main" id="{C613F975-DB75-4883-B0E7-C0CA424A0F57}"/>
              </a:ext>
            </a:extLst>
          </p:cNvPr>
          <p:cNvSpPr>
            <a:spLocks noGrp="1"/>
          </p:cNvSpPr>
          <p:nvPr>
            <p:ph idx="1"/>
          </p:nvPr>
        </p:nvSpPr>
        <p:spPr>
          <a:xfrm>
            <a:off x="539017" y="1484679"/>
            <a:ext cx="8489481" cy="4881273"/>
          </a:xfrm>
        </p:spPr>
        <p:txBody>
          <a:bodyPr>
            <a:spAutoFit/>
          </a:bodyPr>
          <a:lstStyle/>
          <a:p>
            <a:pPr marL="0" indent="0">
              <a:buNone/>
            </a:pPr>
            <a:r>
              <a:rPr lang="en-US" sz="2800" b="1" dirty="0">
                <a:solidFill>
                  <a:schemeClr val="tx1"/>
                </a:solidFill>
                <a:latin typeface="Trebuchet MS" panose="020B0603020202020204" pitchFamily="34" charset="0"/>
              </a:rPr>
              <a:t>Luke 15:1-2</a:t>
            </a:r>
            <a:r>
              <a:rPr lang="en-US" sz="2800" dirty="0">
                <a:solidFill>
                  <a:schemeClr val="tx1"/>
                </a:solidFill>
                <a:latin typeface="Trebuchet MS" panose="020B0603020202020204" pitchFamily="34" charset="0"/>
              </a:rPr>
              <a:t>, </a:t>
            </a:r>
            <a:r>
              <a:rPr lang="en-US" sz="2800" i="1" dirty="0">
                <a:solidFill>
                  <a:schemeClr val="tx1"/>
                </a:solidFill>
                <a:latin typeface="Trebuchet MS" panose="020B0603020202020204" pitchFamily="34" charset="0"/>
              </a:rPr>
              <a:t>“</a:t>
            </a:r>
            <a:r>
              <a:rPr lang="en-US" sz="2800" b="1" i="1" dirty="0">
                <a:solidFill>
                  <a:schemeClr val="tx1"/>
                </a:solidFill>
                <a:latin typeface="Trebuchet MS" panose="020B0603020202020204" pitchFamily="34" charset="0"/>
              </a:rPr>
              <a:t>Now all the publicans and sinners were drawing near unto him to hear him. And both the Pharisees and the scribes murmured, saying, This man receiveth sinners, and eateth with them</a:t>
            </a:r>
            <a:r>
              <a:rPr lang="en-US" sz="2800" i="1" dirty="0">
                <a:solidFill>
                  <a:schemeClr val="tx1"/>
                </a:solidFill>
                <a:latin typeface="Trebuchet MS" panose="020B0603020202020204" pitchFamily="34" charset="0"/>
              </a:rPr>
              <a:t>.”</a:t>
            </a:r>
          </a:p>
          <a:p>
            <a:r>
              <a:rPr lang="en-US" sz="2800" dirty="0">
                <a:solidFill>
                  <a:schemeClr val="tx1"/>
                </a:solidFill>
                <a:latin typeface="Trebuchet MS" panose="020B0603020202020204" pitchFamily="34" charset="0"/>
              </a:rPr>
              <a:t>The publicans and sinners are often classified together (cf. Luke 5:30; 7:34). Jesus did not abstain from eating with them (cf. Luke 5:27-29).</a:t>
            </a:r>
          </a:p>
          <a:p>
            <a:r>
              <a:rPr lang="en-US" sz="2800" dirty="0">
                <a:solidFill>
                  <a:schemeClr val="tx1"/>
                </a:solidFill>
                <a:latin typeface="Trebuchet MS" panose="020B0603020202020204" pitchFamily="34" charset="0"/>
              </a:rPr>
              <a:t>Pharisees and Scribes. cf. Matthew 23:23; </a:t>
            </a:r>
            <a:br>
              <a:rPr lang="en-US" sz="2800" dirty="0">
                <a:solidFill>
                  <a:schemeClr val="tx1"/>
                </a:solidFill>
                <a:latin typeface="Trebuchet MS" panose="020B0603020202020204" pitchFamily="34" charset="0"/>
              </a:rPr>
            </a:br>
            <a:r>
              <a:rPr lang="en-US" sz="2800" dirty="0">
                <a:solidFill>
                  <a:schemeClr val="tx1"/>
                </a:solidFill>
                <a:latin typeface="Trebuchet MS" panose="020B0603020202020204" pitchFamily="34" charset="0"/>
              </a:rPr>
              <a:t>Luke 18:9</a:t>
            </a:r>
          </a:p>
          <a:p>
            <a:pPr lvl="1"/>
            <a:r>
              <a:rPr lang="en-US" sz="2800" dirty="0">
                <a:solidFill>
                  <a:schemeClr val="tx1"/>
                </a:solidFill>
                <a:latin typeface="Trebuchet MS" panose="020B0603020202020204" pitchFamily="34" charset="0"/>
              </a:rPr>
              <a:t>“Pharisee,”</a:t>
            </a:r>
            <a:r>
              <a:rPr lang="en-US" sz="2800" i="0" dirty="0">
                <a:solidFill>
                  <a:schemeClr val="tx1"/>
                </a:solidFill>
                <a:latin typeface="Trebuchet MS" panose="020B0603020202020204" pitchFamily="34" charset="0"/>
              </a:rPr>
              <a:t> means </a:t>
            </a:r>
            <a:r>
              <a:rPr lang="en-US" sz="2800" dirty="0">
                <a:solidFill>
                  <a:schemeClr val="tx1"/>
                </a:solidFill>
                <a:latin typeface="Trebuchet MS" panose="020B0603020202020204" pitchFamily="34" charset="0"/>
              </a:rPr>
              <a:t>“separatist”</a:t>
            </a:r>
          </a:p>
        </p:txBody>
      </p:sp>
    </p:spTree>
    <p:extLst>
      <p:ext uri="{BB962C8B-B14F-4D97-AF65-F5344CB8AC3E}">
        <p14:creationId xmlns:p14="http://schemas.microsoft.com/office/powerpoint/2010/main" val="41764306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42A3C-E0EB-4FF0-8C06-F41D132ED743}"/>
              </a:ext>
            </a:extLst>
          </p:cNvPr>
          <p:cNvSpPr>
            <a:spLocks noGrp="1"/>
          </p:cNvSpPr>
          <p:nvPr>
            <p:ph type="title"/>
          </p:nvPr>
        </p:nvSpPr>
        <p:spPr>
          <a:xfrm>
            <a:off x="747718" y="590554"/>
            <a:ext cx="7858125" cy="640175"/>
          </a:xfrm>
        </p:spPr>
        <p:txBody>
          <a:bodyPr>
            <a:spAutoFit/>
          </a:bodyPr>
          <a:lstStyle/>
          <a:p>
            <a:r>
              <a:rPr lang="en-US" sz="4000" dirty="0">
                <a:solidFill>
                  <a:schemeClr val="tx1"/>
                </a:solidFill>
              </a:rPr>
              <a:t>The Cost Of Discipleship</a:t>
            </a:r>
          </a:p>
        </p:txBody>
      </p:sp>
      <p:sp>
        <p:nvSpPr>
          <p:cNvPr id="3" name="Content Placeholder 2">
            <a:extLst>
              <a:ext uri="{FF2B5EF4-FFF2-40B4-BE49-F238E27FC236}">
                <a16:creationId xmlns:a16="http://schemas.microsoft.com/office/drawing/2014/main" id="{35C0593E-8B89-498A-9EDB-28785A3604A3}"/>
              </a:ext>
            </a:extLst>
          </p:cNvPr>
          <p:cNvSpPr>
            <a:spLocks noGrp="1"/>
          </p:cNvSpPr>
          <p:nvPr>
            <p:ph idx="1"/>
          </p:nvPr>
        </p:nvSpPr>
        <p:spPr>
          <a:xfrm>
            <a:off x="593895" y="1475252"/>
            <a:ext cx="8484123" cy="3717108"/>
          </a:xfrm>
        </p:spPr>
        <p:txBody>
          <a:bodyPr wrap="square">
            <a:spAutoFit/>
          </a:bodyPr>
          <a:lstStyle/>
          <a:p>
            <a:pPr marL="0" indent="0">
              <a:buNone/>
            </a:pPr>
            <a:r>
              <a:rPr lang="en-US" sz="3200" dirty="0">
                <a:solidFill>
                  <a:schemeClr val="tx1"/>
                </a:solidFill>
                <a:latin typeface="Trebuchet MS" panose="020B0603020202020204" pitchFamily="34" charset="0"/>
              </a:rPr>
              <a:t>Luke 14:25-35</a:t>
            </a:r>
          </a:p>
          <a:p>
            <a:pPr marL="0" marR="1350" indent="0">
              <a:buNone/>
            </a:pPr>
            <a:r>
              <a:rPr lang="en-US" sz="2400" b="1" i="1" baseline="30000" dirty="0">
                <a:solidFill>
                  <a:schemeClr val="tx1"/>
                </a:solidFill>
                <a:latin typeface="Trebuchet MS" panose="020B0603020202020204" pitchFamily="34" charset="0"/>
              </a:rPr>
              <a:t>25</a:t>
            </a:r>
            <a:r>
              <a:rPr lang="en-US" sz="2400" b="1" i="1" dirty="0">
                <a:solidFill>
                  <a:schemeClr val="tx1"/>
                </a:solidFill>
                <a:latin typeface="Trebuchet MS" panose="020B0603020202020204" pitchFamily="34" charset="0"/>
              </a:rPr>
              <a:t> </a:t>
            </a:r>
            <a:r>
              <a:rPr lang="en-US" sz="2400" i="1" dirty="0">
                <a:solidFill>
                  <a:schemeClr val="tx1"/>
                </a:solidFill>
                <a:latin typeface="Trebuchet MS" panose="020B0603020202020204" pitchFamily="34" charset="0"/>
              </a:rPr>
              <a:t>Now there went with him great multitudes: and he turned, and said unto them,</a:t>
            </a:r>
          </a:p>
          <a:p>
            <a:pPr marL="0" marR="1350" indent="0">
              <a:buNone/>
            </a:pPr>
            <a:r>
              <a:rPr lang="en-US" sz="2400" b="1" i="1" baseline="30000" dirty="0">
                <a:solidFill>
                  <a:schemeClr val="tx1"/>
                </a:solidFill>
                <a:latin typeface="Trebuchet MS" panose="020B0603020202020204" pitchFamily="34" charset="0"/>
              </a:rPr>
              <a:t>26</a:t>
            </a:r>
            <a:r>
              <a:rPr lang="en-US" sz="2400" b="1" i="1" dirty="0">
                <a:solidFill>
                  <a:schemeClr val="tx1"/>
                </a:solidFill>
                <a:latin typeface="Trebuchet MS" panose="020B0603020202020204" pitchFamily="34" charset="0"/>
              </a:rPr>
              <a:t> </a:t>
            </a:r>
            <a:r>
              <a:rPr lang="en-US" sz="2400" i="1" dirty="0">
                <a:solidFill>
                  <a:schemeClr val="tx1"/>
                </a:solidFill>
                <a:latin typeface="Trebuchet MS" panose="020B0603020202020204" pitchFamily="34" charset="0"/>
              </a:rPr>
              <a:t>If any man cometh unto me, and hateth not his own father, and mother, and wife, and children, and brethren, and sisters, yea, and his own life also, he cannot be my disciple.</a:t>
            </a:r>
          </a:p>
          <a:p>
            <a:pPr marL="0" marR="1350" indent="0">
              <a:buNone/>
            </a:pPr>
            <a:r>
              <a:rPr lang="en-US" sz="2400" b="1" i="1" baseline="30000" dirty="0">
                <a:solidFill>
                  <a:schemeClr val="tx1"/>
                </a:solidFill>
                <a:latin typeface="Trebuchet MS" panose="020B0603020202020204" pitchFamily="34" charset="0"/>
              </a:rPr>
              <a:t>27</a:t>
            </a:r>
            <a:r>
              <a:rPr lang="en-US" sz="2400" b="1" i="1" dirty="0">
                <a:solidFill>
                  <a:schemeClr val="tx1"/>
                </a:solidFill>
                <a:latin typeface="Trebuchet MS" panose="020B0603020202020204" pitchFamily="34" charset="0"/>
              </a:rPr>
              <a:t> </a:t>
            </a:r>
            <a:r>
              <a:rPr lang="en-US" sz="2400" i="1" dirty="0">
                <a:solidFill>
                  <a:schemeClr val="tx1"/>
                </a:solidFill>
                <a:latin typeface="Trebuchet MS" panose="020B0603020202020204" pitchFamily="34" charset="0"/>
              </a:rPr>
              <a:t>Whosoever doth not bear his own cross, and come after me, </a:t>
            </a:r>
            <a:r>
              <a:rPr lang="en-US" sz="2400" b="1" i="1" u="sng" dirty="0">
                <a:solidFill>
                  <a:schemeClr val="tx1"/>
                </a:solidFill>
                <a:latin typeface="Trebuchet MS" panose="020B0603020202020204" pitchFamily="34" charset="0"/>
              </a:rPr>
              <a:t>cannot be my disciple</a:t>
            </a:r>
            <a:r>
              <a:rPr lang="en-US" sz="2400" b="1" i="1" dirty="0">
                <a:solidFill>
                  <a:schemeClr val="tx1"/>
                </a:solidFill>
                <a:latin typeface="Trebuchet MS" panose="020B0603020202020204" pitchFamily="34" charset="0"/>
              </a:rPr>
              <a:t>.</a:t>
            </a:r>
          </a:p>
        </p:txBody>
      </p:sp>
    </p:spTree>
    <p:extLst>
      <p:ext uri="{BB962C8B-B14F-4D97-AF65-F5344CB8AC3E}">
        <p14:creationId xmlns:p14="http://schemas.microsoft.com/office/powerpoint/2010/main" val="33126129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42A3C-E0EB-4FF0-8C06-F41D132ED743}"/>
              </a:ext>
            </a:extLst>
          </p:cNvPr>
          <p:cNvSpPr>
            <a:spLocks noGrp="1"/>
          </p:cNvSpPr>
          <p:nvPr>
            <p:ph type="title"/>
          </p:nvPr>
        </p:nvSpPr>
        <p:spPr>
          <a:xfrm>
            <a:off x="747718" y="590554"/>
            <a:ext cx="7858125" cy="640175"/>
          </a:xfrm>
        </p:spPr>
        <p:txBody>
          <a:bodyPr>
            <a:spAutoFit/>
          </a:bodyPr>
          <a:lstStyle/>
          <a:p>
            <a:r>
              <a:rPr lang="en-US" sz="4000" dirty="0">
                <a:solidFill>
                  <a:schemeClr val="tx1"/>
                </a:solidFill>
              </a:rPr>
              <a:t>The Cost Of Discipleship</a:t>
            </a:r>
          </a:p>
        </p:txBody>
      </p:sp>
      <p:sp>
        <p:nvSpPr>
          <p:cNvPr id="3" name="Content Placeholder 2">
            <a:extLst>
              <a:ext uri="{FF2B5EF4-FFF2-40B4-BE49-F238E27FC236}">
                <a16:creationId xmlns:a16="http://schemas.microsoft.com/office/drawing/2014/main" id="{35C0593E-8B89-498A-9EDB-28785A3604A3}"/>
              </a:ext>
            </a:extLst>
          </p:cNvPr>
          <p:cNvSpPr>
            <a:spLocks noGrp="1"/>
          </p:cNvSpPr>
          <p:nvPr>
            <p:ph idx="1"/>
          </p:nvPr>
        </p:nvSpPr>
        <p:spPr>
          <a:xfrm>
            <a:off x="593895" y="1475254"/>
            <a:ext cx="8484123" cy="3369962"/>
          </a:xfrm>
        </p:spPr>
        <p:txBody>
          <a:bodyPr wrap="square">
            <a:spAutoFit/>
          </a:bodyPr>
          <a:lstStyle/>
          <a:p>
            <a:pPr marL="0" indent="0">
              <a:buNone/>
            </a:pPr>
            <a:r>
              <a:rPr lang="en-US" sz="3200" dirty="0">
                <a:solidFill>
                  <a:schemeClr val="tx1"/>
                </a:solidFill>
                <a:latin typeface="Trebuchet MS" panose="020B0603020202020204" pitchFamily="34" charset="0"/>
              </a:rPr>
              <a:t>Luke 14:25-35</a:t>
            </a:r>
          </a:p>
          <a:p>
            <a:pPr marL="0" marR="1350" indent="0">
              <a:buNone/>
            </a:pPr>
            <a:r>
              <a:rPr lang="en-US" sz="2400" b="1" i="1" baseline="30000" dirty="0">
                <a:solidFill>
                  <a:schemeClr val="tx1"/>
                </a:solidFill>
                <a:latin typeface="Trebuchet MS" panose="020B0603020202020204" pitchFamily="34" charset="0"/>
              </a:rPr>
              <a:t>28</a:t>
            </a:r>
            <a:r>
              <a:rPr lang="en-US" sz="2400" b="1" i="1" dirty="0">
                <a:solidFill>
                  <a:schemeClr val="tx1"/>
                </a:solidFill>
                <a:latin typeface="Trebuchet MS" panose="020B0603020202020204" pitchFamily="34" charset="0"/>
              </a:rPr>
              <a:t> </a:t>
            </a:r>
            <a:r>
              <a:rPr lang="en-US" sz="2400" i="1" dirty="0">
                <a:solidFill>
                  <a:schemeClr val="tx1"/>
                </a:solidFill>
                <a:latin typeface="Trebuchet MS" panose="020B0603020202020204" pitchFamily="34" charset="0"/>
              </a:rPr>
              <a:t>For which of you, desiring to build a tower, doth not first sit down and count the cost, whether he have (wherewith) to complete it?</a:t>
            </a:r>
          </a:p>
          <a:p>
            <a:pPr marL="0" marR="1350" indent="0">
              <a:buNone/>
            </a:pPr>
            <a:r>
              <a:rPr lang="en-US" sz="2400" b="1" i="1" baseline="30000" dirty="0">
                <a:solidFill>
                  <a:schemeClr val="tx1"/>
                </a:solidFill>
                <a:latin typeface="Trebuchet MS" panose="020B0603020202020204" pitchFamily="34" charset="0"/>
              </a:rPr>
              <a:t>29</a:t>
            </a:r>
            <a:r>
              <a:rPr lang="en-US" sz="2400" b="1" i="1" dirty="0">
                <a:solidFill>
                  <a:schemeClr val="tx1"/>
                </a:solidFill>
                <a:latin typeface="Trebuchet MS" panose="020B0603020202020204" pitchFamily="34" charset="0"/>
              </a:rPr>
              <a:t> </a:t>
            </a:r>
            <a:r>
              <a:rPr lang="en-US" sz="2400" i="1" dirty="0">
                <a:solidFill>
                  <a:schemeClr val="tx1"/>
                </a:solidFill>
                <a:latin typeface="Trebuchet MS" panose="020B0603020202020204" pitchFamily="34" charset="0"/>
              </a:rPr>
              <a:t>Lest haply, when he hath laid a foundation, and is not able to finish, all that behold begin to mock him,</a:t>
            </a:r>
          </a:p>
          <a:p>
            <a:pPr marL="0" marR="1350" indent="0">
              <a:buNone/>
            </a:pPr>
            <a:r>
              <a:rPr lang="en-US" sz="2400" b="1" i="1" baseline="30000" dirty="0">
                <a:solidFill>
                  <a:schemeClr val="tx1"/>
                </a:solidFill>
                <a:latin typeface="Trebuchet MS" panose="020B0603020202020204" pitchFamily="34" charset="0"/>
              </a:rPr>
              <a:t>30</a:t>
            </a:r>
            <a:r>
              <a:rPr lang="en-US" sz="2400" b="1" i="1" dirty="0">
                <a:solidFill>
                  <a:schemeClr val="tx1"/>
                </a:solidFill>
                <a:latin typeface="Trebuchet MS" panose="020B0603020202020204" pitchFamily="34" charset="0"/>
              </a:rPr>
              <a:t> </a:t>
            </a:r>
            <a:r>
              <a:rPr lang="en-US" sz="2400" i="1" dirty="0">
                <a:solidFill>
                  <a:schemeClr val="tx1"/>
                </a:solidFill>
                <a:latin typeface="Trebuchet MS" panose="020B0603020202020204" pitchFamily="34" charset="0"/>
              </a:rPr>
              <a:t>saying, This man began to build, and was not able to finish.</a:t>
            </a:r>
          </a:p>
        </p:txBody>
      </p:sp>
    </p:spTree>
    <p:extLst>
      <p:ext uri="{BB962C8B-B14F-4D97-AF65-F5344CB8AC3E}">
        <p14:creationId xmlns:p14="http://schemas.microsoft.com/office/powerpoint/2010/main" val="3125889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42A3C-E0EB-4FF0-8C06-F41D132ED743}"/>
              </a:ext>
            </a:extLst>
          </p:cNvPr>
          <p:cNvSpPr>
            <a:spLocks noGrp="1"/>
          </p:cNvSpPr>
          <p:nvPr>
            <p:ph type="title"/>
          </p:nvPr>
        </p:nvSpPr>
        <p:spPr>
          <a:xfrm>
            <a:off x="747718" y="590554"/>
            <a:ext cx="7858125" cy="640175"/>
          </a:xfrm>
        </p:spPr>
        <p:txBody>
          <a:bodyPr>
            <a:spAutoFit/>
          </a:bodyPr>
          <a:lstStyle/>
          <a:p>
            <a:r>
              <a:rPr lang="en-US" sz="4000" dirty="0">
                <a:solidFill>
                  <a:schemeClr val="tx1"/>
                </a:solidFill>
              </a:rPr>
              <a:t>The Cost Of Discipleship</a:t>
            </a:r>
          </a:p>
        </p:txBody>
      </p:sp>
      <p:sp>
        <p:nvSpPr>
          <p:cNvPr id="3" name="Content Placeholder 2">
            <a:extLst>
              <a:ext uri="{FF2B5EF4-FFF2-40B4-BE49-F238E27FC236}">
                <a16:creationId xmlns:a16="http://schemas.microsoft.com/office/drawing/2014/main" id="{35C0593E-8B89-498A-9EDB-28785A3604A3}"/>
              </a:ext>
            </a:extLst>
          </p:cNvPr>
          <p:cNvSpPr>
            <a:spLocks noGrp="1"/>
          </p:cNvSpPr>
          <p:nvPr>
            <p:ph idx="1"/>
          </p:nvPr>
        </p:nvSpPr>
        <p:spPr>
          <a:xfrm>
            <a:off x="593895" y="1475254"/>
            <a:ext cx="8484123" cy="2894575"/>
          </a:xfrm>
        </p:spPr>
        <p:txBody>
          <a:bodyPr wrap="square">
            <a:spAutoFit/>
          </a:bodyPr>
          <a:lstStyle/>
          <a:p>
            <a:pPr marL="0" indent="0">
              <a:buNone/>
            </a:pPr>
            <a:r>
              <a:rPr lang="en-US" sz="3200" dirty="0">
                <a:solidFill>
                  <a:schemeClr val="tx1"/>
                </a:solidFill>
                <a:latin typeface="Trebuchet MS" panose="020B0603020202020204" pitchFamily="34" charset="0"/>
              </a:rPr>
              <a:t>Luke 14:25-35</a:t>
            </a:r>
          </a:p>
          <a:p>
            <a:pPr marL="0" marR="1350" indent="0">
              <a:buNone/>
            </a:pPr>
            <a:r>
              <a:rPr lang="en-US" sz="2400" b="1" i="1" baseline="30000" dirty="0">
                <a:solidFill>
                  <a:schemeClr val="tx1"/>
                </a:solidFill>
                <a:latin typeface="Trebuchet MS" panose="020B0603020202020204" pitchFamily="34" charset="0"/>
              </a:rPr>
              <a:t>31</a:t>
            </a:r>
            <a:r>
              <a:rPr lang="en-US" sz="2400" b="1" i="1" dirty="0">
                <a:solidFill>
                  <a:schemeClr val="tx1"/>
                </a:solidFill>
                <a:latin typeface="Trebuchet MS" panose="020B0603020202020204" pitchFamily="34" charset="0"/>
              </a:rPr>
              <a:t> </a:t>
            </a:r>
            <a:r>
              <a:rPr lang="en-US" sz="2400" i="1" dirty="0">
                <a:solidFill>
                  <a:schemeClr val="tx1"/>
                </a:solidFill>
                <a:latin typeface="Trebuchet MS" panose="020B0603020202020204" pitchFamily="34" charset="0"/>
              </a:rPr>
              <a:t>Or what king, as he goeth to encounter another king in war, will not sit down first and take counsel whether he is able with ten thousand to meet him that cometh against him with twenty thousand?</a:t>
            </a:r>
          </a:p>
          <a:p>
            <a:pPr marL="0" marR="1350" indent="0">
              <a:buNone/>
            </a:pPr>
            <a:r>
              <a:rPr lang="en-US" sz="2400" b="1" i="1" baseline="30000" dirty="0">
                <a:solidFill>
                  <a:schemeClr val="tx1"/>
                </a:solidFill>
                <a:latin typeface="Trebuchet MS" panose="020B0603020202020204" pitchFamily="34" charset="0"/>
              </a:rPr>
              <a:t>32</a:t>
            </a:r>
            <a:r>
              <a:rPr lang="en-US" sz="2400" b="1" i="1" dirty="0">
                <a:solidFill>
                  <a:schemeClr val="tx1"/>
                </a:solidFill>
                <a:latin typeface="Trebuchet MS" panose="020B0603020202020204" pitchFamily="34" charset="0"/>
              </a:rPr>
              <a:t> </a:t>
            </a:r>
            <a:r>
              <a:rPr lang="en-US" sz="2400" i="1" dirty="0">
                <a:solidFill>
                  <a:schemeClr val="tx1"/>
                </a:solidFill>
                <a:latin typeface="Trebuchet MS" panose="020B0603020202020204" pitchFamily="34" charset="0"/>
              </a:rPr>
              <a:t>Or else, while the other is yet a great way off, he sendeth an ambassage, and asketh conditions of peace.</a:t>
            </a:r>
          </a:p>
        </p:txBody>
      </p:sp>
    </p:spTree>
    <p:extLst>
      <p:ext uri="{BB962C8B-B14F-4D97-AF65-F5344CB8AC3E}">
        <p14:creationId xmlns:p14="http://schemas.microsoft.com/office/powerpoint/2010/main" val="24840262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42A3C-E0EB-4FF0-8C06-F41D132ED743}"/>
              </a:ext>
            </a:extLst>
          </p:cNvPr>
          <p:cNvSpPr>
            <a:spLocks noGrp="1"/>
          </p:cNvSpPr>
          <p:nvPr>
            <p:ph type="title"/>
          </p:nvPr>
        </p:nvSpPr>
        <p:spPr>
          <a:xfrm>
            <a:off x="747718" y="590554"/>
            <a:ext cx="7858125" cy="640175"/>
          </a:xfrm>
        </p:spPr>
        <p:txBody>
          <a:bodyPr>
            <a:spAutoFit/>
          </a:bodyPr>
          <a:lstStyle/>
          <a:p>
            <a:r>
              <a:rPr lang="en-US" sz="4000" dirty="0">
                <a:solidFill>
                  <a:schemeClr val="tx1"/>
                </a:solidFill>
              </a:rPr>
              <a:t>The Cost Of Discipleship</a:t>
            </a:r>
          </a:p>
        </p:txBody>
      </p:sp>
      <p:sp>
        <p:nvSpPr>
          <p:cNvPr id="3" name="Content Placeholder 2">
            <a:extLst>
              <a:ext uri="{FF2B5EF4-FFF2-40B4-BE49-F238E27FC236}">
                <a16:creationId xmlns:a16="http://schemas.microsoft.com/office/drawing/2014/main" id="{35C0593E-8B89-498A-9EDB-28785A3604A3}"/>
              </a:ext>
            </a:extLst>
          </p:cNvPr>
          <p:cNvSpPr>
            <a:spLocks noGrp="1"/>
          </p:cNvSpPr>
          <p:nvPr>
            <p:ph idx="1"/>
          </p:nvPr>
        </p:nvSpPr>
        <p:spPr>
          <a:xfrm>
            <a:off x="593895" y="1475254"/>
            <a:ext cx="8484123" cy="3080715"/>
          </a:xfrm>
        </p:spPr>
        <p:txBody>
          <a:bodyPr wrap="square">
            <a:spAutoFit/>
          </a:bodyPr>
          <a:lstStyle/>
          <a:p>
            <a:pPr marL="0" indent="0">
              <a:buNone/>
            </a:pPr>
            <a:r>
              <a:rPr lang="en-US" sz="3200" dirty="0">
                <a:solidFill>
                  <a:schemeClr val="tx1"/>
                </a:solidFill>
                <a:latin typeface="Trebuchet MS" panose="020B0603020202020204" pitchFamily="34" charset="0"/>
              </a:rPr>
              <a:t>Luke 14:25-35</a:t>
            </a:r>
          </a:p>
          <a:p>
            <a:pPr marL="0" marR="1350" indent="0">
              <a:buNone/>
            </a:pPr>
            <a:r>
              <a:rPr lang="en-US" sz="2400" b="1" i="1" baseline="30000" dirty="0">
                <a:solidFill>
                  <a:schemeClr val="tx1"/>
                </a:solidFill>
                <a:latin typeface="Trebuchet MS" panose="020B0603020202020204" pitchFamily="34" charset="0"/>
              </a:rPr>
              <a:t>33</a:t>
            </a:r>
            <a:r>
              <a:rPr lang="en-US" sz="2400" b="1" i="1" dirty="0">
                <a:solidFill>
                  <a:schemeClr val="tx1"/>
                </a:solidFill>
                <a:latin typeface="Trebuchet MS" panose="020B0603020202020204" pitchFamily="34" charset="0"/>
              </a:rPr>
              <a:t> So therefore whosoever he be of you that renounceth not </a:t>
            </a:r>
            <a:r>
              <a:rPr lang="en-US" sz="2800" b="1" i="1" u="sng" dirty="0">
                <a:solidFill>
                  <a:schemeClr val="tx1"/>
                </a:solidFill>
                <a:latin typeface="Trebuchet MS" panose="020B0603020202020204" pitchFamily="34" charset="0"/>
              </a:rPr>
              <a:t>all that he hath, he cannot be my disciple</a:t>
            </a:r>
            <a:r>
              <a:rPr lang="en-US" sz="2400" b="1" i="1" dirty="0">
                <a:solidFill>
                  <a:schemeClr val="tx1"/>
                </a:solidFill>
                <a:latin typeface="Trebuchet MS" panose="020B0603020202020204" pitchFamily="34" charset="0"/>
              </a:rPr>
              <a:t>.</a:t>
            </a:r>
          </a:p>
          <a:p>
            <a:pPr marL="0" marR="1350" indent="0">
              <a:buNone/>
            </a:pPr>
            <a:r>
              <a:rPr lang="en-US" sz="2400" b="1" i="1" baseline="30000" dirty="0">
                <a:solidFill>
                  <a:schemeClr val="tx1"/>
                </a:solidFill>
                <a:latin typeface="Trebuchet MS" panose="020B0603020202020204" pitchFamily="34" charset="0"/>
              </a:rPr>
              <a:t>34</a:t>
            </a:r>
            <a:r>
              <a:rPr lang="en-US" sz="2400" b="1" i="1" dirty="0">
                <a:solidFill>
                  <a:schemeClr val="tx1"/>
                </a:solidFill>
                <a:latin typeface="Trebuchet MS" panose="020B0603020202020204" pitchFamily="34" charset="0"/>
              </a:rPr>
              <a:t> </a:t>
            </a:r>
            <a:r>
              <a:rPr lang="en-US" sz="2400" i="1" dirty="0">
                <a:solidFill>
                  <a:schemeClr val="tx1"/>
                </a:solidFill>
                <a:latin typeface="Trebuchet MS" panose="020B0603020202020204" pitchFamily="34" charset="0"/>
              </a:rPr>
              <a:t>Salt therefore is good: but if even the salt have lost its savor, wherewith shall it be seasoned?</a:t>
            </a:r>
          </a:p>
          <a:p>
            <a:pPr marL="0" marR="1350" indent="0">
              <a:buNone/>
            </a:pPr>
            <a:r>
              <a:rPr lang="en-US" sz="2400" b="1" i="1" baseline="30000" dirty="0">
                <a:solidFill>
                  <a:schemeClr val="tx1"/>
                </a:solidFill>
                <a:latin typeface="Trebuchet MS" panose="020B0603020202020204" pitchFamily="34" charset="0"/>
              </a:rPr>
              <a:t>35</a:t>
            </a:r>
            <a:r>
              <a:rPr lang="en-US" sz="2400" b="1" i="1" dirty="0">
                <a:solidFill>
                  <a:schemeClr val="tx1"/>
                </a:solidFill>
                <a:latin typeface="Trebuchet MS" panose="020B0603020202020204" pitchFamily="34" charset="0"/>
              </a:rPr>
              <a:t> </a:t>
            </a:r>
            <a:r>
              <a:rPr lang="en-US" sz="2400" i="1" dirty="0">
                <a:solidFill>
                  <a:schemeClr val="tx1"/>
                </a:solidFill>
                <a:latin typeface="Trebuchet MS" panose="020B0603020202020204" pitchFamily="34" charset="0"/>
              </a:rPr>
              <a:t>It is fit neither for the land nor for the dunghill: (men) cast it out. He that hath ears to hear, let him hear.</a:t>
            </a:r>
          </a:p>
        </p:txBody>
      </p:sp>
    </p:spTree>
    <p:extLst>
      <p:ext uri="{BB962C8B-B14F-4D97-AF65-F5344CB8AC3E}">
        <p14:creationId xmlns:p14="http://schemas.microsoft.com/office/powerpoint/2010/main" val="38760423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42A3C-E0EB-4FF0-8C06-F41D132ED743}"/>
              </a:ext>
            </a:extLst>
          </p:cNvPr>
          <p:cNvSpPr>
            <a:spLocks noGrp="1"/>
          </p:cNvSpPr>
          <p:nvPr>
            <p:ph type="title"/>
          </p:nvPr>
        </p:nvSpPr>
        <p:spPr>
          <a:xfrm>
            <a:off x="747718" y="590554"/>
            <a:ext cx="7858125" cy="640175"/>
          </a:xfrm>
        </p:spPr>
        <p:txBody>
          <a:bodyPr>
            <a:spAutoFit/>
          </a:bodyPr>
          <a:lstStyle/>
          <a:p>
            <a:r>
              <a:rPr lang="en-US" sz="4000" dirty="0">
                <a:solidFill>
                  <a:schemeClr val="tx1"/>
                </a:solidFill>
              </a:rPr>
              <a:t>The Cost Of Discipleship</a:t>
            </a:r>
          </a:p>
        </p:txBody>
      </p:sp>
      <p:sp>
        <p:nvSpPr>
          <p:cNvPr id="3" name="Content Placeholder 2">
            <a:extLst>
              <a:ext uri="{FF2B5EF4-FFF2-40B4-BE49-F238E27FC236}">
                <a16:creationId xmlns:a16="http://schemas.microsoft.com/office/drawing/2014/main" id="{35C0593E-8B89-498A-9EDB-28785A3604A3}"/>
              </a:ext>
            </a:extLst>
          </p:cNvPr>
          <p:cNvSpPr>
            <a:spLocks noGrp="1"/>
          </p:cNvSpPr>
          <p:nvPr>
            <p:ph idx="1"/>
          </p:nvPr>
        </p:nvSpPr>
        <p:spPr>
          <a:xfrm>
            <a:off x="593895" y="1475254"/>
            <a:ext cx="8484123" cy="5293757"/>
          </a:xfrm>
        </p:spPr>
        <p:txBody>
          <a:bodyPr wrap="square">
            <a:spAutoFit/>
          </a:bodyPr>
          <a:lstStyle/>
          <a:p>
            <a:pPr marL="0" indent="0">
              <a:lnSpc>
                <a:spcPct val="100000"/>
              </a:lnSpc>
              <a:spcBef>
                <a:spcPts val="0"/>
              </a:spcBef>
              <a:spcAft>
                <a:spcPts val="0"/>
              </a:spcAft>
              <a:buNone/>
            </a:pPr>
            <a:r>
              <a:rPr lang="en-US" sz="2600" dirty="0">
                <a:solidFill>
                  <a:schemeClr val="tx1"/>
                </a:solidFill>
                <a:latin typeface="Trebuchet MS" panose="020B0603020202020204" pitchFamily="34" charset="0"/>
              </a:rPr>
              <a:t>Luke 14:33, </a:t>
            </a:r>
            <a:r>
              <a:rPr lang="en-US" sz="2600" i="1" dirty="0">
                <a:solidFill>
                  <a:schemeClr val="tx1"/>
                </a:solidFill>
                <a:latin typeface="Trebuchet MS" panose="020B0603020202020204" pitchFamily="34" charset="0"/>
              </a:rPr>
              <a:t>“So therefore whosoever he be of you that renounceth not all that he hath, he cannot be </a:t>
            </a:r>
            <a:r>
              <a:rPr lang="en-US" sz="2600" b="1" i="1" dirty="0">
                <a:solidFill>
                  <a:schemeClr val="tx1"/>
                </a:solidFill>
                <a:latin typeface="Trebuchet MS" panose="020B0603020202020204" pitchFamily="34" charset="0"/>
              </a:rPr>
              <a:t>my disciple</a:t>
            </a:r>
            <a:r>
              <a:rPr lang="en-US" sz="2600" i="1" dirty="0">
                <a:solidFill>
                  <a:schemeClr val="tx1"/>
                </a:solidFill>
                <a:latin typeface="Trebuchet MS" panose="020B0603020202020204" pitchFamily="34" charset="0"/>
              </a:rPr>
              <a:t>.”</a:t>
            </a:r>
          </a:p>
          <a:p>
            <a:pPr>
              <a:lnSpc>
                <a:spcPct val="100000"/>
              </a:lnSpc>
              <a:spcBef>
                <a:spcPts val="0"/>
              </a:spcBef>
              <a:spcAft>
                <a:spcPts val="0"/>
              </a:spcAft>
            </a:pPr>
            <a:r>
              <a:rPr lang="en-US" sz="2600" dirty="0">
                <a:solidFill>
                  <a:schemeClr val="tx1"/>
                </a:solidFill>
                <a:latin typeface="Trebuchet MS" panose="020B0603020202020204" pitchFamily="34" charset="0"/>
              </a:rPr>
              <a:t>Materialism. Matthew. 6:24ff</a:t>
            </a:r>
          </a:p>
          <a:p>
            <a:pPr>
              <a:lnSpc>
                <a:spcPct val="100000"/>
              </a:lnSpc>
              <a:spcBef>
                <a:spcPts val="0"/>
              </a:spcBef>
              <a:spcAft>
                <a:spcPts val="0"/>
              </a:spcAft>
            </a:pPr>
            <a:r>
              <a:rPr lang="en-US" sz="2600" dirty="0">
                <a:solidFill>
                  <a:schemeClr val="tx1"/>
                </a:solidFill>
                <a:latin typeface="Trebuchet MS" panose="020B0603020202020204" pitchFamily="34" charset="0"/>
              </a:rPr>
              <a:t>Family. Matthew10:34ff</a:t>
            </a:r>
          </a:p>
          <a:p>
            <a:pPr>
              <a:lnSpc>
                <a:spcPct val="100000"/>
              </a:lnSpc>
              <a:spcBef>
                <a:spcPts val="0"/>
              </a:spcBef>
              <a:spcAft>
                <a:spcPts val="0"/>
              </a:spcAft>
            </a:pPr>
            <a:r>
              <a:rPr lang="en-US" sz="2600" dirty="0">
                <a:solidFill>
                  <a:schemeClr val="tx1"/>
                </a:solidFill>
                <a:latin typeface="Trebuchet MS" panose="020B0603020202020204" pitchFamily="34" charset="0"/>
              </a:rPr>
              <a:t>Worldly Pleasures, Desires, Passions. Matthew 16:24; 19:16ff; Romans 13:14</a:t>
            </a:r>
          </a:p>
          <a:p>
            <a:pPr>
              <a:lnSpc>
                <a:spcPct val="100000"/>
              </a:lnSpc>
              <a:spcBef>
                <a:spcPts val="0"/>
              </a:spcBef>
              <a:spcAft>
                <a:spcPts val="0"/>
              </a:spcAft>
            </a:pPr>
            <a:r>
              <a:rPr lang="en-US" sz="2600" dirty="0">
                <a:solidFill>
                  <a:schemeClr val="tx1"/>
                </a:solidFill>
                <a:latin typeface="Trebuchet MS" panose="020B0603020202020204" pitchFamily="34" charset="0"/>
              </a:rPr>
              <a:t>Popularity and honor among men. John 5:44;</a:t>
            </a:r>
            <a:br>
              <a:rPr lang="en-US" sz="2600" dirty="0">
                <a:solidFill>
                  <a:schemeClr val="tx1"/>
                </a:solidFill>
                <a:latin typeface="Trebuchet MS" panose="020B0603020202020204" pitchFamily="34" charset="0"/>
              </a:rPr>
            </a:br>
            <a:r>
              <a:rPr lang="en-US" sz="2600" dirty="0">
                <a:solidFill>
                  <a:schemeClr val="tx1"/>
                </a:solidFill>
                <a:latin typeface="Trebuchet MS" panose="020B0603020202020204" pitchFamily="34" charset="0"/>
              </a:rPr>
              <a:t>12:42-43.</a:t>
            </a:r>
          </a:p>
          <a:p>
            <a:pPr lvl="1">
              <a:lnSpc>
                <a:spcPct val="100000"/>
              </a:lnSpc>
              <a:spcBef>
                <a:spcPts val="0"/>
              </a:spcBef>
              <a:spcAft>
                <a:spcPts val="0"/>
              </a:spcAft>
            </a:pPr>
            <a:r>
              <a:rPr lang="en-US" sz="2600" i="0" dirty="0">
                <a:solidFill>
                  <a:schemeClr val="tx1"/>
                </a:solidFill>
                <a:latin typeface="Trebuchet MS" panose="020B0603020202020204" pitchFamily="34" charset="0"/>
              </a:rPr>
              <a:t>We must put to death our old man of sin. </a:t>
            </a:r>
            <a:br>
              <a:rPr lang="en-US" sz="2600" i="0" dirty="0">
                <a:solidFill>
                  <a:schemeClr val="tx1"/>
                </a:solidFill>
                <a:latin typeface="Trebuchet MS" panose="020B0603020202020204" pitchFamily="34" charset="0"/>
              </a:rPr>
            </a:br>
            <a:r>
              <a:rPr lang="en-US" sz="2600" i="0" dirty="0">
                <a:solidFill>
                  <a:schemeClr val="tx1"/>
                </a:solidFill>
                <a:latin typeface="Trebuchet MS" panose="020B0603020202020204" pitchFamily="34" charset="0"/>
              </a:rPr>
              <a:t>Romans 6:6; Romans 8:5; Galatians 5:24</a:t>
            </a:r>
          </a:p>
          <a:p>
            <a:pPr lvl="1">
              <a:lnSpc>
                <a:spcPct val="100000"/>
              </a:lnSpc>
              <a:spcBef>
                <a:spcPts val="0"/>
              </a:spcBef>
              <a:spcAft>
                <a:spcPts val="0"/>
              </a:spcAft>
            </a:pPr>
            <a:r>
              <a:rPr lang="en-US" sz="2600" i="0" dirty="0">
                <a:solidFill>
                  <a:schemeClr val="tx1"/>
                </a:solidFill>
                <a:latin typeface="Trebuchet MS" panose="020B0603020202020204" pitchFamily="34" charset="0"/>
              </a:rPr>
              <a:t>Example of Paul. Galatians 1:13ff; 2:20; </a:t>
            </a:r>
            <a:br>
              <a:rPr lang="en-US" sz="2600" i="0" dirty="0">
                <a:solidFill>
                  <a:schemeClr val="tx1"/>
                </a:solidFill>
                <a:latin typeface="Trebuchet MS" panose="020B0603020202020204" pitchFamily="34" charset="0"/>
              </a:rPr>
            </a:br>
            <a:r>
              <a:rPr lang="en-US" sz="2600" i="0" dirty="0">
                <a:solidFill>
                  <a:schemeClr val="tx1"/>
                </a:solidFill>
                <a:latin typeface="Trebuchet MS" panose="020B0603020202020204" pitchFamily="34" charset="0"/>
              </a:rPr>
              <a:t>Philippians 1:21; 3:3ff</a:t>
            </a:r>
          </a:p>
        </p:txBody>
      </p:sp>
    </p:spTree>
    <p:extLst>
      <p:ext uri="{BB962C8B-B14F-4D97-AF65-F5344CB8AC3E}">
        <p14:creationId xmlns:p14="http://schemas.microsoft.com/office/powerpoint/2010/main" val="4128413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42A3C-E0EB-4FF0-8C06-F41D132ED743}"/>
              </a:ext>
            </a:extLst>
          </p:cNvPr>
          <p:cNvSpPr>
            <a:spLocks noGrp="1"/>
          </p:cNvSpPr>
          <p:nvPr>
            <p:ph type="title"/>
          </p:nvPr>
        </p:nvSpPr>
        <p:spPr>
          <a:xfrm>
            <a:off x="747718" y="590554"/>
            <a:ext cx="7858125" cy="640175"/>
          </a:xfrm>
        </p:spPr>
        <p:txBody>
          <a:bodyPr>
            <a:spAutoFit/>
          </a:bodyPr>
          <a:lstStyle/>
          <a:p>
            <a:r>
              <a:rPr lang="en-US" sz="4000" dirty="0">
                <a:solidFill>
                  <a:schemeClr val="tx1"/>
                </a:solidFill>
              </a:rPr>
              <a:t>The Cost Of Discipleship</a:t>
            </a:r>
          </a:p>
        </p:txBody>
      </p:sp>
      <p:sp>
        <p:nvSpPr>
          <p:cNvPr id="3" name="Content Placeholder 2">
            <a:extLst>
              <a:ext uri="{FF2B5EF4-FFF2-40B4-BE49-F238E27FC236}">
                <a16:creationId xmlns:a16="http://schemas.microsoft.com/office/drawing/2014/main" id="{35C0593E-8B89-498A-9EDB-28785A3604A3}"/>
              </a:ext>
            </a:extLst>
          </p:cNvPr>
          <p:cNvSpPr>
            <a:spLocks noGrp="1"/>
          </p:cNvSpPr>
          <p:nvPr>
            <p:ph idx="1"/>
          </p:nvPr>
        </p:nvSpPr>
        <p:spPr>
          <a:xfrm>
            <a:off x="657230" y="1446675"/>
            <a:ext cx="8354796" cy="4857997"/>
          </a:xfrm>
        </p:spPr>
        <p:txBody>
          <a:bodyPr wrap="square">
            <a:spAutoFit/>
          </a:bodyPr>
          <a:lstStyle/>
          <a:p>
            <a:pPr marL="0" indent="0">
              <a:buNone/>
            </a:pPr>
            <a:r>
              <a:rPr lang="en-US" sz="2600" dirty="0">
                <a:solidFill>
                  <a:schemeClr val="tx1"/>
                </a:solidFill>
                <a:latin typeface="Trebuchet MS" panose="020B0603020202020204" pitchFamily="34" charset="0"/>
              </a:rPr>
              <a:t>Luke 14:33, </a:t>
            </a:r>
            <a:r>
              <a:rPr lang="en-US" sz="2600" i="1" dirty="0">
                <a:solidFill>
                  <a:schemeClr val="tx1"/>
                </a:solidFill>
                <a:latin typeface="Trebuchet MS" panose="020B0603020202020204" pitchFamily="34" charset="0"/>
              </a:rPr>
              <a:t>“So therefore whosoever he be of you that renounceth not all that he hath, he cannot be </a:t>
            </a:r>
            <a:r>
              <a:rPr lang="en-US" sz="2600" b="1" i="1" dirty="0">
                <a:solidFill>
                  <a:schemeClr val="tx1"/>
                </a:solidFill>
                <a:latin typeface="Trebuchet MS" panose="020B0603020202020204" pitchFamily="34" charset="0"/>
              </a:rPr>
              <a:t>my disciple</a:t>
            </a:r>
            <a:r>
              <a:rPr lang="en-US" sz="2600" i="1" dirty="0">
                <a:solidFill>
                  <a:schemeClr val="tx1"/>
                </a:solidFill>
                <a:latin typeface="Trebuchet MS" panose="020B0603020202020204" pitchFamily="34" charset="0"/>
              </a:rPr>
              <a:t>.”</a:t>
            </a:r>
          </a:p>
          <a:p>
            <a:pPr marL="0" indent="0">
              <a:buNone/>
            </a:pPr>
            <a:r>
              <a:rPr lang="en-US" sz="2400" b="1" dirty="0">
                <a:solidFill>
                  <a:schemeClr val="tx1"/>
                </a:solidFill>
                <a:latin typeface="Trebuchet MS" panose="020B0603020202020204" pitchFamily="34" charset="0"/>
                <a:cs typeface="Arial" panose="020B0604020202020204" pitchFamily="34" charset="0"/>
              </a:rPr>
              <a:t>Note:</a:t>
            </a:r>
          </a:p>
          <a:p>
            <a:r>
              <a:rPr lang="en-US" sz="2400" dirty="0">
                <a:solidFill>
                  <a:schemeClr val="tx1"/>
                </a:solidFill>
                <a:latin typeface="Trebuchet MS" panose="020B0603020202020204" pitchFamily="34" charset="0"/>
                <a:cs typeface="Arial" panose="020B0604020202020204" pitchFamily="34" charset="0"/>
              </a:rPr>
              <a:t>As Luke narrates the spread of the gospel in the world, only twice does he refer to converts as </a:t>
            </a:r>
            <a:r>
              <a:rPr lang="en-US" sz="2400" i="1" dirty="0">
                <a:solidFill>
                  <a:schemeClr val="tx1"/>
                </a:solidFill>
                <a:latin typeface="Trebuchet MS" panose="020B0603020202020204" pitchFamily="34" charset="0"/>
                <a:cs typeface="Arial" panose="020B0604020202020204" pitchFamily="34" charset="0"/>
              </a:rPr>
              <a:t>“</a:t>
            </a:r>
            <a:r>
              <a:rPr lang="en-US" sz="2400" b="1" i="1" dirty="0">
                <a:solidFill>
                  <a:schemeClr val="tx1"/>
                </a:solidFill>
                <a:latin typeface="Trebuchet MS" panose="020B0603020202020204" pitchFamily="34" charset="0"/>
                <a:cs typeface="Arial" panose="020B0604020202020204" pitchFamily="34" charset="0"/>
              </a:rPr>
              <a:t>Christians</a:t>
            </a:r>
            <a:r>
              <a:rPr lang="en-US" sz="2400" i="1" dirty="0">
                <a:solidFill>
                  <a:schemeClr val="tx1"/>
                </a:solidFill>
                <a:latin typeface="Trebuchet MS" panose="020B0603020202020204" pitchFamily="34" charset="0"/>
                <a:cs typeface="Arial" panose="020B0604020202020204" pitchFamily="34" charset="0"/>
              </a:rPr>
              <a:t>”</a:t>
            </a:r>
            <a:r>
              <a:rPr lang="en-US" sz="2400" b="1" dirty="0">
                <a:solidFill>
                  <a:schemeClr val="tx1"/>
                </a:solidFill>
                <a:latin typeface="Trebuchet MS" panose="020B0603020202020204" pitchFamily="34" charset="0"/>
                <a:cs typeface="Arial" panose="020B0604020202020204" pitchFamily="34" charset="0"/>
              </a:rPr>
              <a:t> </a:t>
            </a:r>
            <a:br>
              <a:rPr lang="en-US" sz="2400" b="1" dirty="0">
                <a:solidFill>
                  <a:schemeClr val="tx1"/>
                </a:solidFill>
                <a:latin typeface="Trebuchet MS" panose="020B0603020202020204" pitchFamily="34" charset="0"/>
                <a:cs typeface="Arial" panose="020B0604020202020204" pitchFamily="34" charset="0"/>
              </a:rPr>
            </a:br>
            <a:r>
              <a:rPr lang="en-US" sz="2400" dirty="0">
                <a:solidFill>
                  <a:schemeClr val="tx1"/>
                </a:solidFill>
                <a:latin typeface="Trebuchet MS" panose="020B0603020202020204" pitchFamily="34" charset="0"/>
                <a:cs typeface="Arial" panose="020B0604020202020204" pitchFamily="34" charset="0"/>
              </a:rPr>
              <a:t>(Acts 11:26; 26:28).</a:t>
            </a:r>
          </a:p>
          <a:p>
            <a:r>
              <a:rPr lang="en-US" sz="2400" dirty="0">
                <a:solidFill>
                  <a:schemeClr val="tx1"/>
                </a:solidFill>
                <a:latin typeface="Trebuchet MS" panose="020B0603020202020204" pitchFamily="34" charset="0"/>
                <a:cs typeface="Arial" panose="020B0604020202020204" pitchFamily="34" charset="0"/>
              </a:rPr>
              <a:t>In contrast, Luke uses the term </a:t>
            </a:r>
            <a:r>
              <a:rPr lang="en-US" sz="2400" i="1" dirty="0">
                <a:solidFill>
                  <a:schemeClr val="tx1"/>
                </a:solidFill>
                <a:latin typeface="Trebuchet MS" panose="020B0603020202020204" pitchFamily="34" charset="0"/>
                <a:cs typeface="Arial" panose="020B0604020202020204" pitchFamily="34" charset="0"/>
              </a:rPr>
              <a:t>“</a:t>
            </a:r>
            <a:r>
              <a:rPr lang="en-US" sz="2400" b="1" i="1" dirty="0">
                <a:solidFill>
                  <a:schemeClr val="tx1"/>
                </a:solidFill>
                <a:latin typeface="Trebuchet MS" panose="020B0603020202020204" pitchFamily="34" charset="0"/>
                <a:cs typeface="Arial" panose="020B0604020202020204" pitchFamily="34" charset="0"/>
              </a:rPr>
              <a:t>disciple</a:t>
            </a:r>
            <a:r>
              <a:rPr lang="en-US" sz="2400" i="1" dirty="0">
                <a:solidFill>
                  <a:schemeClr val="tx1"/>
                </a:solidFill>
                <a:latin typeface="Trebuchet MS" panose="020B0603020202020204" pitchFamily="34" charset="0"/>
                <a:cs typeface="Arial" panose="020B0604020202020204" pitchFamily="34" charset="0"/>
              </a:rPr>
              <a:t>” </a:t>
            </a:r>
            <a:r>
              <a:rPr lang="en-US" sz="2400" dirty="0">
                <a:solidFill>
                  <a:schemeClr val="tx1"/>
                </a:solidFill>
                <a:latin typeface="Trebuchet MS" panose="020B0603020202020204" pitchFamily="34" charset="0"/>
                <a:cs typeface="Arial" panose="020B0604020202020204" pitchFamily="34" charset="0"/>
              </a:rPr>
              <a:t>or </a:t>
            </a:r>
            <a:r>
              <a:rPr lang="en-US" sz="2400" i="1" dirty="0">
                <a:solidFill>
                  <a:schemeClr val="tx1"/>
                </a:solidFill>
                <a:latin typeface="Trebuchet MS" panose="020B0603020202020204" pitchFamily="34" charset="0"/>
                <a:cs typeface="Arial" panose="020B0604020202020204" pitchFamily="34" charset="0"/>
              </a:rPr>
              <a:t>“</a:t>
            </a:r>
            <a:r>
              <a:rPr lang="en-US" sz="2400" b="1" i="1" dirty="0">
                <a:solidFill>
                  <a:schemeClr val="tx1"/>
                </a:solidFill>
                <a:latin typeface="Trebuchet MS" panose="020B0603020202020204" pitchFamily="34" charset="0"/>
                <a:cs typeface="Arial" panose="020B0604020202020204" pitchFamily="34" charset="0"/>
              </a:rPr>
              <a:t>disciples</a:t>
            </a:r>
            <a:r>
              <a:rPr lang="en-US" sz="2400" i="1" dirty="0">
                <a:solidFill>
                  <a:schemeClr val="tx1"/>
                </a:solidFill>
                <a:latin typeface="Trebuchet MS" panose="020B0603020202020204" pitchFamily="34" charset="0"/>
                <a:cs typeface="Arial" panose="020B0604020202020204" pitchFamily="34" charset="0"/>
              </a:rPr>
              <a:t>”</a:t>
            </a:r>
            <a:r>
              <a:rPr lang="en-US" sz="2400" dirty="0">
                <a:solidFill>
                  <a:schemeClr val="tx1"/>
                </a:solidFill>
                <a:latin typeface="Trebuchet MS" panose="020B0603020202020204" pitchFamily="34" charset="0"/>
                <a:cs typeface="Arial" panose="020B0604020202020204" pitchFamily="34" charset="0"/>
              </a:rPr>
              <a:t> twenty-nine times to describe those in Christ. </a:t>
            </a:r>
          </a:p>
          <a:p>
            <a:r>
              <a:rPr lang="en-US" sz="2400" dirty="0">
                <a:solidFill>
                  <a:schemeClr val="tx1"/>
                </a:solidFill>
                <a:latin typeface="Trebuchet MS" panose="020B0603020202020204" pitchFamily="34" charset="0"/>
                <a:cs typeface="Arial" panose="020B0604020202020204" pitchFamily="34" charset="0"/>
              </a:rPr>
              <a:t>Individuals of note were not identified as “certain Christians” but as </a:t>
            </a:r>
            <a:r>
              <a:rPr lang="en-US" sz="2400" i="1" dirty="0">
                <a:solidFill>
                  <a:schemeClr val="tx1"/>
                </a:solidFill>
                <a:latin typeface="Trebuchet MS" panose="020B0603020202020204" pitchFamily="34" charset="0"/>
                <a:cs typeface="Arial" panose="020B0604020202020204" pitchFamily="34" charset="0"/>
              </a:rPr>
              <a:t>“</a:t>
            </a:r>
            <a:r>
              <a:rPr lang="en-US" sz="2400" b="1" i="1" dirty="0">
                <a:solidFill>
                  <a:schemeClr val="tx1"/>
                </a:solidFill>
                <a:latin typeface="Trebuchet MS" panose="020B0603020202020204" pitchFamily="34" charset="0"/>
                <a:cs typeface="Arial" panose="020B0604020202020204" pitchFamily="34" charset="0"/>
              </a:rPr>
              <a:t>certain disciples</a:t>
            </a:r>
            <a:r>
              <a:rPr lang="en-US" sz="2400" i="1" dirty="0">
                <a:solidFill>
                  <a:schemeClr val="tx1"/>
                </a:solidFill>
                <a:latin typeface="Trebuchet MS" panose="020B0603020202020204" pitchFamily="34" charset="0"/>
                <a:cs typeface="Arial" panose="020B0604020202020204" pitchFamily="34" charset="0"/>
              </a:rPr>
              <a:t>,” </a:t>
            </a:r>
            <a:r>
              <a:rPr lang="en-US" sz="2400" dirty="0">
                <a:solidFill>
                  <a:schemeClr val="tx1"/>
                </a:solidFill>
                <a:latin typeface="Trebuchet MS" panose="020B0603020202020204" pitchFamily="34" charset="0"/>
                <a:cs typeface="Arial" panose="020B0604020202020204" pitchFamily="34" charset="0"/>
              </a:rPr>
              <a:t>such as Ananias (Acts 9:10), Tabitha (Acts 9:36), and Timothy (Acts 16:1).</a:t>
            </a:r>
          </a:p>
        </p:txBody>
      </p:sp>
    </p:spTree>
    <p:extLst>
      <p:ext uri="{BB962C8B-B14F-4D97-AF65-F5344CB8AC3E}">
        <p14:creationId xmlns:p14="http://schemas.microsoft.com/office/powerpoint/2010/main" val="336024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42A3C-E0EB-4FF0-8C06-F41D132ED743}"/>
              </a:ext>
            </a:extLst>
          </p:cNvPr>
          <p:cNvSpPr>
            <a:spLocks noGrp="1"/>
          </p:cNvSpPr>
          <p:nvPr>
            <p:ph type="title"/>
          </p:nvPr>
        </p:nvSpPr>
        <p:spPr>
          <a:xfrm>
            <a:off x="747718" y="590554"/>
            <a:ext cx="7858125" cy="640175"/>
          </a:xfrm>
        </p:spPr>
        <p:txBody>
          <a:bodyPr>
            <a:spAutoFit/>
          </a:bodyPr>
          <a:lstStyle/>
          <a:p>
            <a:r>
              <a:rPr lang="en-US" sz="4000" dirty="0">
                <a:solidFill>
                  <a:schemeClr val="tx1"/>
                </a:solidFill>
              </a:rPr>
              <a:t>The Cost Of Discipleship</a:t>
            </a:r>
          </a:p>
        </p:txBody>
      </p:sp>
      <p:sp>
        <p:nvSpPr>
          <p:cNvPr id="3" name="Content Placeholder 2">
            <a:extLst>
              <a:ext uri="{FF2B5EF4-FFF2-40B4-BE49-F238E27FC236}">
                <a16:creationId xmlns:a16="http://schemas.microsoft.com/office/drawing/2014/main" id="{35C0593E-8B89-498A-9EDB-28785A3604A3}"/>
              </a:ext>
            </a:extLst>
          </p:cNvPr>
          <p:cNvSpPr>
            <a:spLocks noGrp="1"/>
          </p:cNvSpPr>
          <p:nvPr>
            <p:ph idx="1"/>
          </p:nvPr>
        </p:nvSpPr>
        <p:spPr>
          <a:xfrm>
            <a:off x="657230" y="1503237"/>
            <a:ext cx="8354796" cy="3733779"/>
          </a:xfrm>
        </p:spPr>
        <p:txBody>
          <a:bodyPr wrap="square">
            <a:spAutoFit/>
          </a:bodyPr>
          <a:lstStyle/>
          <a:p>
            <a:pPr marL="0" indent="0">
              <a:buNone/>
            </a:pPr>
            <a:r>
              <a:rPr lang="en-US" sz="2600" dirty="0">
                <a:solidFill>
                  <a:schemeClr val="tx1"/>
                </a:solidFill>
                <a:latin typeface="Trebuchet MS" panose="020B0603020202020204" pitchFamily="34" charset="0"/>
              </a:rPr>
              <a:t>Luke 14:33, </a:t>
            </a:r>
            <a:r>
              <a:rPr lang="en-US" sz="2600" i="1" dirty="0">
                <a:solidFill>
                  <a:schemeClr val="tx1"/>
                </a:solidFill>
                <a:latin typeface="Trebuchet MS" panose="020B0603020202020204" pitchFamily="34" charset="0"/>
              </a:rPr>
              <a:t>“So therefore whosoever he be of you that renounceth not all that he hath, he cannot be </a:t>
            </a:r>
            <a:r>
              <a:rPr lang="en-US" sz="2600" b="1" i="1" dirty="0">
                <a:solidFill>
                  <a:schemeClr val="tx1"/>
                </a:solidFill>
                <a:latin typeface="Trebuchet MS" panose="020B0603020202020204" pitchFamily="34" charset="0"/>
              </a:rPr>
              <a:t>my disciple</a:t>
            </a:r>
            <a:r>
              <a:rPr lang="en-US" sz="2600" i="1" dirty="0">
                <a:solidFill>
                  <a:schemeClr val="tx1"/>
                </a:solidFill>
                <a:latin typeface="Trebuchet MS" panose="020B0603020202020204" pitchFamily="34" charset="0"/>
              </a:rPr>
              <a:t>.”</a:t>
            </a:r>
          </a:p>
          <a:p>
            <a:pPr marL="0" indent="0">
              <a:buNone/>
            </a:pPr>
            <a:r>
              <a:rPr lang="en-US" sz="2400" b="1" dirty="0">
                <a:solidFill>
                  <a:schemeClr val="tx1"/>
                </a:solidFill>
                <a:latin typeface="Trebuchet MS" panose="020B0603020202020204" pitchFamily="34" charset="0"/>
                <a:cs typeface="Arial" panose="020B0604020202020204" pitchFamily="34" charset="0"/>
              </a:rPr>
              <a:t>Note:</a:t>
            </a:r>
          </a:p>
          <a:p>
            <a:pPr>
              <a:buFont typeface="Wingdings" panose="05000000000000000000" pitchFamily="2" charset="2"/>
              <a:buChar char="Ø"/>
            </a:pPr>
            <a:r>
              <a:rPr lang="en-US" sz="3200" dirty="0">
                <a:solidFill>
                  <a:schemeClr val="tx1"/>
                </a:solidFill>
                <a:latin typeface="Trebuchet MS" panose="020B0603020202020204" pitchFamily="34" charset="0"/>
                <a:cs typeface="Arial" panose="020B0604020202020204" pitchFamily="34" charset="0"/>
              </a:rPr>
              <a:t>A </a:t>
            </a:r>
            <a:r>
              <a:rPr lang="en-US" sz="3600" dirty="0">
                <a:solidFill>
                  <a:schemeClr val="tx1"/>
                </a:solidFill>
                <a:latin typeface="Trebuchet MS" panose="020B0603020202020204" pitchFamily="34" charset="0"/>
                <a:cs typeface="Arial" panose="020B0604020202020204" pitchFamily="34" charset="0"/>
              </a:rPr>
              <a:t>disciple </a:t>
            </a:r>
            <a:r>
              <a:rPr lang="en-US" sz="3200" dirty="0">
                <a:solidFill>
                  <a:schemeClr val="tx1"/>
                </a:solidFill>
                <a:latin typeface="Trebuchet MS" panose="020B0603020202020204" pitchFamily="34" charset="0"/>
                <a:cs typeface="Arial" panose="020B0604020202020204" pitchFamily="34" charset="0"/>
              </a:rPr>
              <a:t>must abide in the word of Christ, love brethren, and bear fruit, all of which are marks of true disciples.</a:t>
            </a:r>
            <a:br>
              <a:rPr lang="en-US" sz="3200" dirty="0">
                <a:solidFill>
                  <a:schemeClr val="tx1"/>
                </a:solidFill>
                <a:latin typeface="Trebuchet MS" panose="020B0603020202020204" pitchFamily="34" charset="0"/>
                <a:cs typeface="Arial" panose="020B0604020202020204" pitchFamily="34" charset="0"/>
              </a:rPr>
            </a:br>
            <a:r>
              <a:rPr lang="en-US" sz="3200" dirty="0">
                <a:solidFill>
                  <a:schemeClr val="tx1"/>
                </a:solidFill>
                <a:latin typeface="Trebuchet MS" panose="020B0603020202020204" pitchFamily="34" charset="0"/>
                <a:cs typeface="Arial" panose="020B0604020202020204" pitchFamily="34" charset="0"/>
              </a:rPr>
              <a:t>John 8:31;13:34-35; 15:8</a:t>
            </a:r>
          </a:p>
        </p:txBody>
      </p:sp>
    </p:spTree>
    <p:extLst>
      <p:ext uri="{BB962C8B-B14F-4D97-AF65-F5344CB8AC3E}">
        <p14:creationId xmlns:p14="http://schemas.microsoft.com/office/powerpoint/2010/main" val="17521342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542A3C-E0EB-4FF0-8C06-F41D132ED743}"/>
              </a:ext>
            </a:extLst>
          </p:cNvPr>
          <p:cNvSpPr>
            <a:spLocks noGrp="1"/>
          </p:cNvSpPr>
          <p:nvPr>
            <p:ph type="title"/>
          </p:nvPr>
        </p:nvSpPr>
        <p:spPr>
          <a:xfrm>
            <a:off x="747718" y="590554"/>
            <a:ext cx="7858125" cy="640175"/>
          </a:xfrm>
        </p:spPr>
        <p:txBody>
          <a:bodyPr>
            <a:spAutoFit/>
          </a:bodyPr>
          <a:lstStyle/>
          <a:p>
            <a:r>
              <a:rPr lang="en-US" sz="4000" dirty="0">
                <a:solidFill>
                  <a:schemeClr val="tx1"/>
                </a:solidFill>
              </a:rPr>
              <a:t>The Cost Of Discipleship</a:t>
            </a:r>
          </a:p>
        </p:txBody>
      </p:sp>
      <p:sp>
        <p:nvSpPr>
          <p:cNvPr id="3" name="Content Placeholder 2">
            <a:extLst>
              <a:ext uri="{FF2B5EF4-FFF2-40B4-BE49-F238E27FC236}">
                <a16:creationId xmlns:a16="http://schemas.microsoft.com/office/drawing/2014/main" id="{35C0593E-8B89-498A-9EDB-28785A3604A3}"/>
              </a:ext>
            </a:extLst>
          </p:cNvPr>
          <p:cNvSpPr>
            <a:spLocks noGrp="1"/>
          </p:cNvSpPr>
          <p:nvPr>
            <p:ph idx="1"/>
          </p:nvPr>
        </p:nvSpPr>
        <p:spPr>
          <a:xfrm>
            <a:off x="593896" y="1431109"/>
            <a:ext cx="8418130" cy="5447645"/>
          </a:xfrm>
        </p:spPr>
        <p:txBody>
          <a:bodyPr wrap="square">
            <a:spAutoFit/>
          </a:bodyPr>
          <a:lstStyle/>
          <a:p>
            <a:pPr marL="0" indent="0">
              <a:lnSpc>
                <a:spcPct val="100000"/>
              </a:lnSpc>
              <a:spcBef>
                <a:spcPts val="0"/>
              </a:spcBef>
              <a:spcAft>
                <a:spcPts val="0"/>
              </a:spcAft>
              <a:buNone/>
            </a:pPr>
            <a:r>
              <a:rPr lang="en-US" sz="2400" dirty="0">
                <a:solidFill>
                  <a:schemeClr val="tx1"/>
                </a:solidFill>
                <a:latin typeface="Trebuchet MS" panose="020B0603020202020204" pitchFamily="34" charset="0"/>
              </a:rPr>
              <a:t>Luke 14:34-35, </a:t>
            </a:r>
            <a:r>
              <a:rPr lang="en-US" sz="2400" i="1" dirty="0">
                <a:solidFill>
                  <a:schemeClr val="tx1"/>
                </a:solidFill>
                <a:latin typeface="Trebuchet MS" panose="020B0603020202020204" pitchFamily="34" charset="0"/>
              </a:rPr>
              <a:t>“Salt therefore is good: but if even the salt have lost its savor, wherewith shall it be seasoned? It is fit neither for the land nor for the dunghill: (men) cast it out. He that hath ears to hear, let him hear.”</a:t>
            </a:r>
          </a:p>
          <a:p>
            <a:pPr>
              <a:lnSpc>
                <a:spcPct val="100000"/>
              </a:lnSpc>
              <a:spcBef>
                <a:spcPts val="0"/>
              </a:spcBef>
              <a:spcAft>
                <a:spcPts val="0"/>
              </a:spcAft>
            </a:pPr>
            <a:r>
              <a:rPr lang="en-US" sz="2800" u="sng" dirty="0">
                <a:solidFill>
                  <a:schemeClr val="tx1"/>
                </a:solidFill>
                <a:latin typeface="Trebuchet MS" panose="020B0603020202020204" pitchFamily="34" charset="0"/>
              </a:rPr>
              <a:t>Salt is a symbol of good, of worth</a:t>
            </a:r>
            <a:r>
              <a:rPr lang="en-US" sz="2800" dirty="0">
                <a:solidFill>
                  <a:schemeClr val="tx1"/>
                </a:solidFill>
                <a:latin typeface="Trebuchet MS" panose="020B0603020202020204" pitchFamily="34" charset="0"/>
              </a:rPr>
              <a:t>.</a:t>
            </a:r>
            <a:br>
              <a:rPr lang="en-US" sz="2800" dirty="0">
                <a:solidFill>
                  <a:schemeClr val="tx1"/>
                </a:solidFill>
                <a:latin typeface="Trebuchet MS" panose="020B0603020202020204" pitchFamily="34" charset="0"/>
              </a:rPr>
            </a:br>
            <a:r>
              <a:rPr lang="en-US" sz="2800" dirty="0">
                <a:solidFill>
                  <a:schemeClr val="tx1"/>
                </a:solidFill>
                <a:latin typeface="Trebuchet MS" panose="020B0603020202020204" pitchFamily="34" charset="0"/>
              </a:rPr>
              <a:t>Matthew 5:13ff</a:t>
            </a:r>
          </a:p>
          <a:p>
            <a:pPr>
              <a:lnSpc>
                <a:spcPct val="100000"/>
              </a:lnSpc>
              <a:spcBef>
                <a:spcPts val="0"/>
              </a:spcBef>
              <a:spcAft>
                <a:spcPts val="0"/>
              </a:spcAft>
            </a:pPr>
            <a:r>
              <a:rPr lang="en-US" sz="2800" u="sng" dirty="0">
                <a:solidFill>
                  <a:schemeClr val="tx1"/>
                </a:solidFill>
                <a:latin typeface="Trebuchet MS" panose="020B0603020202020204" pitchFamily="34" charset="0"/>
              </a:rPr>
              <a:t>Salt was a valued item in that day</a:t>
            </a:r>
            <a:r>
              <a:rPr lang="en-US" sz="2800" dirty="0">
                <a:solidFill>
                  <a:schemeClr val="tx1"/>
                </a:solidFill>
                <a:latin typeface="Trebuchet MS" panose="020B0603020202020204" pitchFamily="34" charset="0"/>
              </a:rPr>
              <a:t>. A part of a soldier’s pay was given in salt.</a:t>
            </a:r>
            <a:br>
              <a:rPr lang="en-US" sz="2800" dirty="0">
                <a:solidFill>
                  <a:schemeClr val="tx1"/>
                </a:solidFill>
                <a:latin typeface="Trebuchet MS" panose="020B0603020202020204" pitchFamily="34" charset="0"/>
              </a:rPr>
            </a:br>
            <a:r>
              <a:rPr lang="en-US" sz="2800" dirty="0">
                <a:solidFill>
                  <a:schemeClr val="tx1"/>
                </a:solidFill>
                <a:latin typeface="Trebuchet MS" panose="020B0603020202020204" pitchFamily="34" charset="0"/>
              </a:rPr>
              <a:t>(The words salt and salary are related, hence, the saying, “He’s not worth his salt.”)</a:t>
            </a:r>
          </a:p>
          <a:p>
            <a:pPr>
              <a:lnSpc>
                <a:spcPct val="100000"/>
              </a:lnSpc>
              <a:spcBef>
                <a:spcPts val="0"/>
              </a:spcBef>
              <a:spcAft>
                <a:spcPts val="0"/>
              </a:spcAft>
            </a:pPr>
            <a:r>
              <a:rPr lang="en-US" sz="2800" u="sng" dirty="0">
                <a:solidFill>
                  <a:schemeClr val="tx1"/>
                </a:solidFill>
                <a:latin typeface="Trebuchet MS" panose="020B0603020202020204" pitchFamily="34" charset="0"/>
              </a:rPr>
              <a:t>Salt is a preservative.</a:t>
            </a:r>
            <a:r>
              <a:rPr lang="en-US" sz="2800" dirty="0">
                <a:solidFill>
                  <a:schemeClr val="tx1"/>
                </a:solidFill>
                <a:latin typeface="Trebuchet MS" panose="020B0603020202020204" pitchFamily="34" charset="0"/>
              </a:rPr>
              <a:t> God’s people in this world are helping to retard the growth of evil and decay.</a:t>
            </a:r>
          </a:p>
        </p:txBody>
      </p:sp>
    </p:spTree>
    <p:extLst>
      <p:ext uri="{BB962C8B-B14F-4D97-AF65-F5344CB8AC3E}">
        <p14:creationId xmlns:p14="http://schemas.microsoft.com/office/powerpoint/2010/main" val="2752003138"/>
      </p:ext>
    </p:extLst>
  </p:cSld>
  <p:clrMapOvr>
    <a:masterClrMapping/>
  </p:clrMapOvr>
</p:sld>
</file>

<file path=ppt/theme/theme1.xml><?xml version="1.0" encoding="utf-8"?>
<a:theme xmlns:a="http://schemas.openxmlformats.org/drawingml/2006/main" name="Crop">
  <a:themeElements>
    <a:clrScheme name="Custom 27">
      <a:dk1>
        <a:sysClr val="windowText" lastClr="000000"/>
      </a:dk1>
      <a:lt1>
        <a:sysClr val="window" lastClr="FFFFFF"/>
      </a:lt1>
      <a:dk2>
        <a:srgbClr val="1F497D"/>
      </a:dk2>
      <a:lt2>
        <a:srgbClr val="EEECE1"/>
      </a:lt2>
      <a:accent1>
        <a:srgbClr val="4F81BD"/>
      </a:accent1>
      <a:accent2>
        <a:srgbClr val="C0504D"/>
      </a:accent2>
      <a:accent3>
        <a:srgbClr val="76923C"/>
      </a:accent3>
      <a:accent4>
        <a:srgbClr val="8064A2"/>
      </a:accent4>
      <a:accent5>
        <a:srgbClr val="4BACC6"/>
      </a:accent5>
      <a:accent6>
        <a:srgbClr val="F79646"/>
      </a:accent6>
      <a:hlink>
        <a:srgbClr val="0000FF"/>
      </a:hlink>
      <a:folHlink>
        <a:srgbClr val="800080"/>
      </a:folHlink>
    </a:clrScheme>
    <a:fontScheme name="Custom 9">
      <a:majorFont>
        <a:latin typeface="Impact"/>
        <a:ea typeface=""/>
        <a:cs typeface=""/>
      </a:majorFont>
      <a:minorFont>
        <a:latin typeface="Arial"/>
        <a:ea typeface=""/>
        <a:cs typeface=""/>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bodyPr rtlCol="0" anchor="ctr"/>
      <a:lstStyle>
        <a:defPPr algn="ctr">
          <a:defRPr/>
        </a:defPPr>
      </a:lstStyle>
      <a:style>
        <a:lnRef idx="2">
          <a:schemeClr val="dk1">
            <a:shade val="50000"/>
          </a:schemeClr>
        </a:lnRef>
        <a:fillRef idx="1">
          <a:schemeClr val="dk1"/>
        </a:fillRef>
        <a:effectRef idx="0">
          <a:schemeClr val="dk1"/>
        </a:effectRef>
        <a:fontRef idx="minor">
          <a:schemeClr val="lt1"/>
        </a:fontRef>
      </a:style>
    </a:spDef>
  </a:objectDefaults>
  <a:extraClrSchemeLst/>
  <a:extLst>
    <a:ext uri="{05A4C25C-085E-4340-85A3-A5531E510DB2}">
      <thm15:themeFamily xmlns:thm15="http://schemas.microsoft.com/office/thememl/2012/main" name="TF22874644_Trading cards_AAS_v3" id="{4E496154-558D-4612-A753-0794614ED79B}" vid="{A8FAAD10-755F-4F52-9B7F-8A15476B6C2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TotalTime>
  <Words>1210</Words>
  <Application>Microsoft Office PowerPoint</Application>
  <PresentationFormat>On-screen Show (4:3)</PresentationFormat>
  <Paragraphs>71</Paragraphs>
  <Slides>13</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Franklin Gothic Book</vt:lpstr>
      <vt:lpstr>Impact</vt:lpstr>
      <vt:lpstr>Trebuchet MS</vt:lpstr>
      <vt:lpstr>Wingdings</vt:lpstr>
      <vt:lpstr>Crop</vt:lpstr>
      <vt:lpstr>Lesson 16: The Cost Of Discipleship (Probably Peræa) </vt:lpstr>
      <vt:lpstr>The Cost Of Discipleship</vt:lpstr>
      <vt:lpstr>The Cost Of Discipleship</vt:lpstr>
      <vt:lpstr>The Cost Of Discipleship</vt:lpstr>
      <vt:lpstr>The Cost Of Discipleship</vt:lpstr>
      <vt:lpstr>The Cost Of Discipleship</vt:lpstr>
      <vt:lpstr>The Cost Of Discipleship</vt:lpstr>
      <vt:lpstr>The Cost Of Discipleship</vt:lpstr>
      <vt:lpstr>The Cost Of Discipleship</vt:lpstr>
      <vt:lpstr>The Cost Of Discipleship</vt:lpstr>
      <vt:lpstr>The Cost Of Discipleship</vt:lpstr>
      <vt:lpstr>Lesson 16: The Lost Sheep, Lost Coin, and Lost Son  and The Elder Brother</vt:lpstr>
      <vt:lpstr>Luke 15 Context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16: The Cost Of Discipleship  (Probably Peræa.)</dc:title>
  <dc:creator>mgalloway2715@gmail.com</dc:creator>
  <cp:lastModifiedBy>Richard Lidh</cp:lastModifiedBy>
  <cp:revision>14</cp:revision>
  <cp:lastPrinted>2021-09-06T23:38:18Z</cp:lastPrinted>
  <dcterms:created xsi:type="dcterms:W3CDTF">2021-09-01T19:05:26Z</dcterms:created>
  <dcterms:modified xsi:type="dcterms:W3CDTF">2021-09-06T23:38:20Z</dcterms:modified>
</cp:coreProperties>
</file>